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7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7" r:id="rId19"/>
    <p:sldId id="273" r:id="rId20"/>
    <p:sldId id="275" r:id="rId21"/>
  </p:sldIdLst>
  <p:sldSz cx="18288000" cy="10287000"/>
  <p:notesSz cx="6858000" cy="9144000"/>
  <p:embeddedFontLst>
    <p:embeddedFont>
      <p:font typeface="Myanmar Text" panose="020B0502040204020203" pitchFamily="34" charset="0"/>
      <p:regular r:id="rId23"/>
      <p:bold r:id="rId24"/>
    </p:embeddedFont>
    <p:embeddedFont>
      <p:font typeface="Lato" panose="020B060402020202020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Assistant" panose="020B0604020202020204" charset="-79"/>
      <p:regular r:id="rId33"/>
      <p:bold r:id="rId34"/>
    </p:embeddedFont>
    <p:embeddedFont>
      <p:font typeface="Cormorant Garamond"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iB7xwc1Vmn4uQ6Dy8T/A7V9KJ8p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5" d="100"/>
          <a:sy n="35" d="100"/>
        </p:scale>
        <p:origin x="19" y="4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customschemas.google.com/relationships/presentationmetadata" Target="meta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DB7CA9-FDD5-4E84-A1AD-A13244C6E68D}" type="doc">
      <dgm:prSet loTypeId="urn:microsoft.com/office/officeart/2005/8/layout/process2" loCatId="process" qsTypeId="urn:microsoft.com/office/officeart/2005/8/quickstyle/simple1" qsCatId="simple" csTypeId="urn:microsoft.com/office/officeart/2005/8/colors/accent1_2" csCatId="accent1" phldr="1"/>
      <dgm:spPr/>
    </dgm:pt>
    <dgm:pt modelId="{32176E5D-E35C-467E-A236-840987B13BF5}">
      <dgm:prSet phldrT="[Text]" custT="1"/>
      <dgm:spPr>
        <a:solidFill>
          <a:schemeClr val="accent2">
            <a:lumMod val="40000"/>
            <a:lumOff val="60000"/>
          </a:schemeClr>
        </a:solidFill>
      </dgm:spPr>
      <dgm:t>
        <a:bodyPr/>
        <a:lstStyle/>
        <a:p>
          <a:r>
            <a:rPr lang="my-MM" sz="2000" dirty="0">
              <a:solidFill>
                <a:schemeClr val="tx1"/>
              </a:solidFill>
            </a:rPr>
            <a:t>ရည်ညွှန်းလိုသည့် ပရိသတ်ကို ခွဲခြားသတ်မှတ်ပါ။</a:t>
          </a:r>
          <a:endParaRPr lang="en-ID" sz="2000" dirty="0">
            <a:solidFill>
              <a:schemeClr val="tx1"/>
            </a:solidFill>
          </a:endParaRPr>
        </a:p>
      </dgm:t>
    </dgm:pt>
    <dgm:pt modelId="{62EEBB6E-7F9F-4182-86EC-46E69C6BE707}" type="sibTrans" cxnId="{A69D3010-D7EF-48FA-AA3A-A87A9073233C}">
      <dgm:prSet/>
      <dgm:spPr/>
      <dgm:t>
        <a:bodyPr/>
        <a:lstStyle/>
        <a:p>
          <a:endParaRPr lang="en-ID"/>
        </a:p>
      </dgm:t>
    </dgm:pt>
    <dgm:pt modelId="{51359668-C8B8-4512-A382-51D2E34CCAF7}" type="parTrans" cxnId="{A69D3010-D7EF-48FA-AA3A-A87A9073233C}">
      <dgm:prSet/>
      <dgm:spPr/>
      <dgm:t>
        <a:bodyPr/>
        <a:lstStyle/>
        <a:p>
          <a:endParaRPr lang="en-ID"/>
        </a:p>
      </dgm:t>
    </dgm:pt>
    <dgm:pt modelId="{F17659B9-D471-4373-8933-29320690D8D3}">
      <dgm:prSet phldrT="[Text]" custT="1"/>
      <dgm:spPr>
        <a:solidFill>
          <a:srgbClr val="00B0F0"/>
        </a:solidFill>
      </dgm:spPr>
      <dgm:t>
        <a:bodyPr/>
        <a:lstStyle/>
        <a:p>
          <a:r>
            <a:rPr lang="my-MM" sz="2000" dirty="0">
              <a:solidFill>
                <a:schemeClr val="tx1"/>
              </a:solidFill>
            </a:rPr>
            <a:t>မီဒီယာမျိုးစုံအနက်မှ ရွေးချယ်ဆုံးဖြတ်ပါ။</a:t>
          </a:r>
          <a:endParaRPr lang="en-ID" sz="2000" dirty="0">
            <a:solidFill>
              <a:schemeClr val="tx1"/>
            </a:solidFill>
          </a:endParaRPr>
        </a:p>
      </dgm:t>
    </dgm:pt>
    <dgm:pt modelId="{836AD74C-1839-47D7-8FDD-9F90FA7F3140}" type="parTrans" cxnId="{03B415E9-FFC1-43A6-9653-FF58E754E49F}">
      <dgm:prSet/>
      <dgm:spPr/>
      <dgm:t>
        <a:bodyPr/>
        <a:lstStyle/>
        <a:p>
          <a:endParaRPr lang="en-ID"/>
        </a:p>
      </dgm:t>
    </dgm:pt>
    <dgm:pt modelId="{B7EFCB14-CA44-46BB-B73F-CE60AC9BA478}" type="sibTrans" cxnId="{03B415E9-FFC1-43A6-9653-FF58E754E49F}">
      <dgm:prSet/>
      <dgm:spPr/>
      <dgm:t>
        <a:bodyPr/>
        <a:lstStyle/>
        <a:p>
          <a:endParaRPr lang="en-ID"/>
        </a:p>
      </dgm:t>
    </dgm:pt>
    <dgm:pt modelId="{A2696F3E-C735-4E5E-9841-E210734A84AE}">
      <dgm:prSet phldrT="[Text]" custT="1"/>
      <dgm:spPr>
        <a:solidFill>
          <a:srgbClr val="FFC000"/>
        </a:solidFill>
      </dgm:spPr>
      <dgm:t>
        <a:bodyPr/>
        <a:lstStyle/>
        <a:p>
          <a:r>
            <a:rPr lang="my-MM" sz="2000" dirty="0">
              <a:solidFill>
                <a:schemeClr val="tx1"/>
              </a:solidFill>
            </a:rPr>
            <a:t>ရလဒ်များ တိုင်းတာပါ။</a:t>
          </a:r>
          <a:endParaRPr lang="en-ID" sz="2000" dirty="0">
            <a:solidFill>
              <a:schemeClr val="tx1"/>
            </a:solidFill>
          </a:endParaRPr>
        </a:p>
      </dgm:t>
    </dgm:pt>
    <dgm:pt modelId="{2D0A07BE-2570-4BE6-9932-7FEBA38D372B}" type="parTrans" cxnId="{F9C699B5-90FB-4CA1-8912-3EB6A5676B08}">
      <dgm:prSet/>
      <dgm:spPr/>
      <dgm:t>
        <a:bodyPr/>
        <a:lstStyle/>
        <a:p>
          <a:endParaRPr lang="en-ID"/>
        </a:p>
      </dgm:t>
    </dgm:pt>
    <dgm:pt modelId="{8D091771-AA9D-4561-9752-18F4243664B8}" type="sibTrans" cxnId="{F9C699B5-90FB-4CA1-8912-3EB6A5676B08}">
      <dgm:prSet/>
      <dgm:spPr/>
      <dgm:t>
        <a:bodyPr/>
        <a:lstStyle/>
        <a:p>
          <a:endParaRPr lang="en-ID"/>
        </a:p>
      </dgm:t>
    </dgm:pt>
    <dgm:pt modelId="{F5B6E1A1-D9C2-4807-8C3C-AAEB6D0D445C}">
      <dgm:prSet phldrT="[Text]" custT="1"/>
      <dgm:spPr>
        <a:solidFill>
          <a:schemeClr val="accent2">
            <a:lumMod val="60000"/>
            <a:lumOff val="40000"/>
          </a:schemeClr>
        </a:solidFill>
      </dgm:spPr>
      <dgm:t>
        <a:bodyPr/>
        <a:lstStyle/>
        <a:p>
          <a:r>
            <a:rPr lang="my-MM" sz="2000" dirty="0">
              <a:solidFill>
                <a:schemeClr val="tx1"/>
              </a:solidFill>
            </a:rPr>
            <a:t>ငွေကြေးထူထောင်ပါ။</a:t>
          </a:r>
          <a:endParaRPr lang="en-ID" sz="2000" dirty="0">
            <a:solidFill>
              <a:schemeClr val="tx1"/>
            </a:solidFill>
          </a:endParaRPr>
        </a:p>
      </dgm:t>
    </dgm:pt>
    <dgm:pt modelId="{3D1FFBF4-CE66-4329-9815-7D68DD49378E}" type="parTrans" cxnId="{9AF76162-07E8-4038-A7B9-96FAED75759A}">
      <dgm:prSet/>
      <dgm:spPr/>
      <dgm:t>
        <a:bodyPr/>
        <a:lstStyle/>
        <a:p>
          <a:endParaRPr lang="en-ID"/>
        </a:p>
      </dgm:t>
    </dgm:pt>
    <dgm:pt modelId="{3DD03654-EFCB-43E5-849B-D41D0C519E1F}" type="sibTrans" cxnId="{9AF76162-07E8-4038-A7B9-96FAED75759A}">
      <dgm:prSet/>
      <dgm:spPr/>
      <dgm:t>
        <a:bodyPr/>
        <a:lstStyle/>
        <a:p>
          <a:endParaRPr lang="en-ID"/>
        </a:p>
      </dgm:t>
    </dgm:pt>
    <dgm:pt modelId="{AB9F9289-51BA-4949-958F-5E6AFD739951}">
      <dgm:prSet phldrT="[Text]" custT="1"/>
      <dgm:spPr>
        <a:solidFill>
          <a:schemeClr val="accent5">
            <a:lumMod val="60000"/>
            <a:lumOff val="40000"/>
          </a:schemeClr>
        </a:solidFill>
      </dgm:spPr>
      <dgm:t>
        <a:bodyPr/>
        <a:lstStyle/>
        <a:p>
          <a:r>
            <a:rPr lang="my-MM" sz="2000" dirty="0">
              <a:solidFill>
                <a:schemeClr val="tx1"/>
              </a:solidFill>
            </a:rPr>
            <a:t>ဆက်သွယ်ဆောင်ရွက်မည့် ပုံစံကို ရေးဆွဲပါ။</a:t>
          </a:r>
          <a:r>
            <a:rPr lang="my-MM" sz="2000" dirty="0"/>
            <a:t> </a:t>
          </a:r>
          <a:endParaRPr lang="en-ID" sz="2000" dirty="0"/>
        </a:p>
      </dgm:t>
    </dgm:pt>
    <dgm:pt modelId="{F4A6EBD7-8938-4EF3-8118-79EEA02F4E08}" type="parTrans" cxnId="{BCC47A24-A7D7-4E3A-AB4F-9187EC05CF88}">
      <dgm:prSet/>
      <dgm:spPr/>
      <dgm:t>
        <a:bodyPr/>
        <a:lstStyle/>
        <a:p>
          <a:endParaRPr lang="en-ID"/>
        </a:p>
      </dgm:t>
    </dgm:pt>
    <dgm:pt modelId="{099FB2F5-A733-4633-9BD8-E7592DD3BD50}" type="sibTrans" cxnId="{BCC47A24-A7D7-4E3A-AB4F-9187EC05CF88}">
      <dgm:prSet/>
      <dgm:spPr/>
      <dgm:t>
        <a:bodyPr/>
        <a:lstStyle/>
        <a:p>
          <a:endParaRPr lang="en-ID"/>
        </a:p>
      </dgm:t>
    </dgm:pt>
    <dgm:pt modelId="{C4C51DEE-6218-4933-BF4D-1AD59CEF9737}">
      <dgm:prSet phldrT="[Text]" custT="1"/>
      <dgm:spPr>
        <a:solidFill>
          <a:schemeClr val="accent4">
            <a:lumMod val="60000"/>
            <a:lumOff val="40000"/>
          </a:schemeClr>
        </a:solidFill>
      </dgm:spPr>
      <dgm:t>
        <a:bodyPr/>
        <a:lstStyle/>
        <a:p>
          <a:r>
            <a:rPr lang="my-MM" sz="2000" dirty="0">
              <a:solidFill>
                <a:schemeClr val="tx1"/>
              </a:solidFill>
            </a:rPr>
            <a:t>ဆက်သွယ်မည့်လမ်းကြောင်းများ ရွေးချယ်ပါ။</a:t>
          </a:r>
          <a:r>
            <a:rPr lang="my-MM" sz="2000" dirty="0"/>
            <a:t> </a:t>
          </a:r>
          <a:endParaRPr lang="en-ID" sz="2000" dirty="0"/>
        </a:p>
      </dgm:t>
    </dgm:pt>
    <dgm:pt modelId="{1680DD6A-BA5A-422F-9B59-3CA22F633BD1}" type="parTrans" cxnId="{98C403A8-1C87-4CA5-BF0B-A5FBA391A3B8}">
      <dgm:prSet/>
      <dgm:spPr/>
      <dgm:t>
        <a:bodyPr/>
        <a:lstStyle/>
        <a:p>
          <a:endParaRPr lang="en-ID"/>
        </a:p>
      </dgm:t>
    </dgm:pt>
    <dgm:pt modelId="{E6D99326-C555-48D9-8B47-EC8AA7A34210}" type="sibTrans" cxnId="{98C403A8-1C87-4CA5-BF0B-A5FBA391A3B8}">
      <dgm:prSet/>
      <dgm:spPr/>
      <dgm:t>
        <a:bodyPr/>
        <a:lstStyle/>
        <a:p>
          <a:endParaRPr lang="en-ID"/>
        </a:p>
      </dgm:t>
    </dgm:pt>
    <dgm:pt modelId="{B6816CA6-5AAC-4484-95D8-92CAB7580CDB}">
      <dgm:prSet phldrT="[Text]" custT="1"/>
      <dgm:spPr>
        <a:solidFill>
          <a:schemeClr val="accent3">
            <a:lumMod val="60000"/>
            <a:lumOff val="40000"/>
          </a:schemeClr>
        </a:solidFill>
      </dgm:spPr>
      <dgm:t>
        <a:bodyPr/>
        <a:lstStyle/>
        <a:p>
          <a:r>
            <a:rPr lang="my-MM" sz="1600" dirty="0"/>
            <a:t> </a:t>
          </a:r>
          <a:r>
            <a:rPr lang="my-MM" sz="2000" dirty="0">
              <a:solidFill>
                <a:schemeClr val="tx1"/>
              </a:solidFill>
            </a:rPr>
            <a:t>ရည်မှန်းချက်များ ချမှတ်ပါ။ </a:t>
          </a:r>
          <a:endParaRPr lang="en-ID" sz="2000" dirty="0">
            <a:solidFill>
              <a:schemeClr val="tx1"/>
            </a:solidFill>
          </a:endParaRPr>
        </a:p>
      </dgm:t>
    </dgm:pt>
    <dgm:pt modelId="{27740BF9-F293-487D-8454-D6A37D28AC9E}" type="parTrans" cxnId="{BF84B81E-A283-4F45-BF4E-E436A18A1460}">
      <dgm:prSet/>
      <dgm:spPr/>
      <dgm:t>
        <a:bodyPr/>
        <a:lstStyle/>
        <a:p>
          <a:endParaRPr lang="en-ID"/>
        </a:p>
      </dgm:t>
    </dgm:pt>
    <dgm:pt modelId="{4D000884-D31A-4BDC-97C9-77605186D29B}" type="sibTrans" cxnId="{BF84B81E-A283-4F45-BF4E-E436A18A1460}">
      <dgm:prSet/>
      <dgm:spPr/>
      <dgm:t>
        <a:bodyPr/>
        <a:lstStyle/>
        <a:p>
          <a:endParaRPr lang="en-ID"/>
        </a:p>
      </dgm:t>
    </dgm:pt>
    <dgm:pt modelId="{4FC78133-24A8-45C8-941B-E5CDFD483E49}">
      <dgm:prSet phldrT="[Text]"/>
      <dgm:spPr>
        <a:solidFill>
          <a:srgbClr val="92D050"/>
        </a:solidFill>
      </dgm:spPr>
      <dgm:t>
        <a:bodyPr/>
        <a:lstStyle/>
        <a:p>
          <a:r>
            <a:rPr lang="my-MM" dirty="0">
              <a:solidFill>
                <a:schemeClr val="tx1"/>
              </a:solidFill>
            </a:rPr>
            <a:t>စျေးကွက်ရှာဖွေခြင</a:t>
          </a:r>
          <a:r>
            <a:rPr lang="my-MM" dirty="0" smtClean="0">
              <a:solidFill>
                <a:schemeClr val="tx1"/>
              </a:solidFill>
            </a:rPr>
            <a:t>်းဆိုင်ရာဆက</a:t>
          </a:r>
          <a:r>
            <a:rPr lang="my-MM" dirty="0">
              <a:solidFill>
                <a:schemeClr val="tx1"/>
              </a:solidFill>
            </a:rPr>
            <a:t>်သွယ်ဆောင်ရွက်ခြင်းများ ပေါင်းစပ်ထားမှုအပေါ် စီမံခန့်ခွဲပါ။</a:t>
          </a:r>
          <a:endParaRPr lang="en-ID" dirty="0">
            <a:solidFill>
              <a:schemeClr val="tx1"/>
            </a:solidFill>
          </a:endParaRPr>
        </a:p>
      </dgm:t>
    </dgm:pt>
    <dgm:pt modelId="{01554CA0-E29F-4C5D-A348-04CB903639D6}" type="parTrans" cxnId="{9C284C60-0973-4282-A32A-380081399E03}">
      <dgm:prSet/>
      <dgm:spPr/>
      <dgm:t>
        <a:bodyPr/>
        <a:lstStyle/>
        <a:p>
          <a:endParaRPr lang="en-ID"/>
        </a:p>
      </dgm:t>
    </dgm:pt>
    <dgm:pt modelId="{8DEB3C8A-71D3-47C1-9C96-D7784BF0C8E3}" type="sibTrans" cxnId="{9C284C60-0973-4282-A32A-380081399E03}">
      <dgm:prSet/>
      <dgm:spPr/>
      <dgm:t>
        <a:bodyPr/>
        <a:lstStyle/>
        <a:p>
          <a:endParaRPr lang="en-ID"/>
        </a:p>
      </dgm:t>
    </dgm:pt>
    <dgm:pt modelId="{02B03A69-BCBA-4A86-ADD4-3219FEC8F916}" type="pres">
      <dgm:prSet presAssocID="{F3DB7CA9-FDD5-4E84-A1AD-A13244C6E68D}" presName="linearFlow" presStyleCnt="0">
        <dgm:presLayoutVars>
          <dgm:resizeHandles val="exact"/>
        </dgm:presLayoutVars>
      </dgm:prSet>
      <dgm:spPr/>
    </dgm:pt>
    <dgm:pt modelId="{251B8FDA-3D13-4012-BB40-ECF51A4FB4D1}" type="pres">
      <dgm:prSet presAssocID="{32176E5D-E35C-467E-A236-840987B13BF5}" presName="node" presStyleLbl="node1" presStyleIdx="0" presStyleCnt="8" custAng="0" custScaleX="152030" custScaleY="91254" custLinFactNeighborX="-11894" custLinFactNeighborY="10153">
        <dgm:presLayoutVars>
          <dgm:bulletEnabled val="1"/>
        </dgm:presLayoutVars>
      </dgm:prSet>
      <dgm:spPr/>
      <dgm:t>
        <a:bodyPr/>
        <a:lstStyle/>
        <a:p>
          <a:endParaRPr lang="en-US"/>
        </a:p>
      </dgm:t>
    </dgm:pt>
    <dgm:pt modelId="{2BE95CD6-2927-4E07-9E54-2A9758CA76CA}" type="pres">
      <dgm:prSet presAssocID="{62EEBB6E-7F9F-4182-86EC-46E69C6BE707}" presName="sibTrans" presStyleLbl="sibTrans2D1" presStyleIdx="0" presStyleCnt="7" custAng="3461565" custLinFactNeighborX="0"/>
      <dgm:spPr/>
      <dgm:t>
        <a:bodyPr/>
        <a:lstStyle/>
        <a:p>
          <a:endParaRPr lang="en-US"/>
        </a:p>
      </dgm:t>
    </dgm:pt>
    <dgm:pt modelId="{47CB67CD-8937-47CA-AD83-F8CC3A536E67}" type="pres">
      <dgm:prSet presAssocID="{62EEBB6E-7F9F-4182-86EC-46E69C6BE707}" presName="connectorText" presStyleLbl="sibTrans2D1" presStyleIdx="0" presStyleCnt="7"/>
      <dgm:spPr/>
      <dgm:t>
        <a:bodyPr/>
        <a:lstStyle/>
        <a:p>
          <a:endParaRPr lang="en-US"/>
        </a:p>
      </dgm:t>
    </dgm:pt>
    <dgm:pt modelId="{26CA487D-A611-42C3-B1AF-F9313367E3B1}" type="pres">
      <dgm:prSet presAssocID="{B6816CA6-5AAC-4484-95D8-92CAB7580CDB}" presName="node" presStyleLbl="node1" presStyleIdx="1" presStyleCnt="8" custScaleX="147022" custScaleY="76583">
        <dgm:presLayoutVars>
          <dgm:bulletEnabled val="1"/>
        </dgm:presLayoutVars>
      </dgm:prSet>
      <dgm:spPr/>
      <dgm:t>
        <a:bodyPr/>
        <a:lstStyle/>
        <a:p>
          <a:endParaRPr lang="en-US"/>
        </a:p>
      </dgm:t>
    </dgm:pt>
    <dgm:pt modelId="{CC4E0DEE-7FC2-4061-A320-88D2ECD6ED04}" type="pres">
      <dgm:prSet presAssocID="{4D000884-D31A-4BDC-97C9-77605186D29B}" presName="sibTrans" presStyleLbl="sibTrans2D1" presStyleIdx="1" presStyleCnt="7"/>
      <dgm:spPr/>
      <dgm:t>
        <a:bodyPr/>
        <a:lstStyle/>
        <a:p>
          <a:endParaRPr lang="en-US"/>
        </a:p>
      </dgm:t>
    </dgm:pt>
    <dgm:pt modelId="{EAED728D-91B3-479E-8469-AAE40F8C98AF}" type="pres">
      <dgm:prSet presAssocID="{4D000884-D31A-4BDC-97C9-77605186D29B}" presName="connectorText" presStyleLbl="sibTrans2D1" presStyleIdx="1" presStyleCnt="7"/>
      <dgm:spPr/>
      <dgm:t>
        <a:bodyPr/>
        <a:lstStyle/>
        <a:p>
          <a:endParaRPr lang="en-US"/>
        </a:p>
      </dgm:t>
    </dgm:pt>
    <dgm:pt modelId="{ABDF4495-7D22-4E1D-85F2-2DAF7B4C6F82}" type="pres">
      <dgm:prSet presAssocID="{AB9F9289-51BA-4949-958F-5E6AFD739951}" presName="node" presStyleLbl="node1" presStyleIdx="2" presStyleCnt="8" custScaleX="177112" custScaleY="86517">
        <dgm:presLayoutVars>
          <dgm:bulletEnabled val="1"/>
        </dgm:presLayoutVars>
      </dgm:prSet>
      <dgm:spPr/>
      <dgm:t>
        <a:bodyPr/>
        <a:lstStyle/>
        <a:p>
          <a:endParaRPr lang="en-US"/>
        </a:p>
      </dgm:t>
    </dgm:pt>
    <dgm:pt modelId="{CBB780F4-62C1-4C00-BFC6-E2825958784F}" type="pres">
      <dgm:prSet presAssocID="{099FB2F5-A733-4633-9BD8-E7592DD3BD50}" presName="sibTrans" presStyleLbl="sibTrans2D1" presStyleIdx="2" presStyleCnt="7"/>
      <dgm:spPr/>
      <dgm:t>
        <a:bodyPr/>
        <a:lstStyle/>
        <a:p>
          <a:endParaRPr lang="en-US"/>
        </a:p>
      </dgm:t>
    </dgm:pt>
    <dgm:pt modelId="{60401AC9-12F6-4021-A840-2D6531A8BE25}" type="pres">
      <dgm:prSet presAssocID="{099FB2F5-A733-4633-9BD8-E7592DD3BD50}" presName="connectorText" presStyleLbl="sibTrans2D1" presStyleIdx="2" presStyleCnt="7"/>
      <dgm:spPr/>
      <dgm:t>
        <a:bodyPr/>
        <a:lstStyle/>
        <a:p>
          <a:endParaRPr lang="en-US"/>
        </a:p>
      </dgm:t>
    </dgm:pt>
    <dgm:pt modelId="{AB8FAD9F-9192-47D9-A208-F36EFC9008C9}" type="pres">
      <dgm:prSet presAssocID="{C4C51DEE-6218-4933-BF4D-1AD59CEF9737}" presName="node" presStyleLbl="node1" presStyleIdx="3" presStyleCnt="8" custScaleX="175880" custScaleY="108329">
        <dgm:presLayoutVars>
          <dgm:bulletEnabled val="1"/>
        </dgm:presLayoutVars>
      </dgm:prSet>
      <dgm:spPr/>
      <dgm:t>
        <a:bodyPr/>
        <a:lstStyle/>
        <a:p>
          <a:endParaRPr lang="en-US"/>
        </a:p>
      </dgm:t>
    </dgm:pt>
    <dgm:pt modelId="{611B279F-913A-4A88-A3F0-49A0FA3759A4}" type="pres">
      <dgm:prSet presAssocID="{E6D99326-C555-48D9-8B47-EC8AA7A34210}" presName="sibTrans" presStyleLbl="sibTrans2D1" presStyleIdx="3" presStyleCnt="7"/>
      <dgm:spPr/>
      <dgm:t>
        <a:bodyPr/>
        <a:lstStyle/>
        <a:p>
          <a:endParaRPr lang="en-US"/>
        </a:p>
      </dgm:t>
    </dgm:pt>
    <dgm:pt modelId="{4A1BDFDA-0CF9-4E85-B3F9-984E7D4E6B84}" type="pres">
      <dgm:prSet presAssocID="{E6D99326-C555-48D9-8B47-EC8AA7A34210}" presName="connectorText" presStyleLbl="sibTrans2D1" presStyleIdx="3" presStyleCnt="7"/>
      <dgm:spPr/>
      <dgm:t>
        <a:bodyPr/>
        <a:lstStyle/>
        <a:p>
          <a:endParaRPr lang="en-US"/>
        </a:p>
      </dgm:t>
    </dgm:pt>
    <dgm:pt modelId="{25B061A5-FDE6-4CFD-A372-726B5D619818}" type="pres">
      <dgm:prSet presAssocID="{F5B6E1A1-D9C2-4807-8C3C-AAEB6D0D445C}" presName="node" presStyleLbl="node1" presStyleIdx="4" presStyleCnt="8" custScaleX="173532" custScaleY="91794">
        <dgm:presLayoutVars>
          <dgm:bulletEnabled val="1"/>
        </dgm:presLayoutVars>
      </dgm:prSet>
      <dgm:spPr/>
      <dgm:t>
        <a:bodyPr/>
        <a:lstStyle/>
        <a:p>
          <a:endParaRPr lang="en-US"/>
        </a:p>
      </dgm:t>
    </dgm:pt>
    <dgm:pt modelId="{E0975442-C5CE-4497-856D-A2C101BE218E}" type="pres">
      <dgm:prSet presAssocID="{3DD03654-EFCB-43E5-849B-D41D0C519E1F}" presName="sibTrans" presStyleLbl="sibTrans2D1" presStyleIdx="4" presStyleCnt="7" custAng="581911" custScaleX="106470" custScaleY="104825"/>
      <dgm:spPr/>
      <dgm:t>
        <a:bodyPr/>
        <a:lstStyle/>
        <a:p>
          <a:endParaRPr lang="en-US"/>
        </a:p>
      </dgm:t>
    </dgm:pt>
    <dgm:pt modelId="{42C86057-8655-4F7B-8B6A-F29D4A86A214}" type="pres">
      <dgm:prSet presAssocID="{3DD03654-EFCB-43E5-849B-D41D0C519E1F}" presName="connectorText" presStyleLbl="sibTrans2D1" presStyleIdx="4" presStyleCnt="7"/>
      <dgm:spPr/>
      <dgm:t>
        <a:bodyPr/>
        <a:lstStyle/>
        <a:p>
          <a:endParaRPr lang="en-US"/>
        </a:p>
      </dgm:t>
    </dgm:pt>
    <dgm:pt modelId="{C009E51E-264E-4184-A39B-32B76F4F68EF}" type="pres">
      <dgm:prSet presAssocID="{F17659B9-D471-4373-8933-29320690D8D3}" presName="node" presStyleLbl="node1" presStyleIdx="5" presStyleCnt="8" custScaleX="177203" custScaleY="79091" custLinFactNeighborX="6551" custLinFactNeighborY="56145">
        <dgm:presLayoutVars>
          <dgm:bulletEnabled val="1"/>
        </dgm:presLayoutVars>
      </dgm:prSet>
      <dgm:spPr/>
      <dgm:t>
        <a:bodyPr/>
        <a:lstStyle/>
        <a:p>
          <a:endParaRPr lang="en-US"/>
        </a:p>
      </dgm:t>
    </dgm:pt>
    <dgm:pt modelId="{DA20A6C9-1D97-494E-A14B-8553BE9AD2E2}" type="pres">
      <dgm:prSet presAssocID="{B7EFCB14-CA44-46BB-B73F-CE60AC9BA478}" presName="sibTrans" presStyleLbl="sibTrans2D1" presStyleIdx="5" presStyleCnt="7" custAng="20754206"/>
      <dgm:spPr/>
      <dgm:t>
        <a:bodyPr/>
        <a:lstStyle/>
        <a:p>
          <a:endParaRPr lang="en-US"/>
        </a:p>
      </dgm:t>
    </dgm:pt>
    <dgm:pt modelId="{7E9105E9-A501-4E3A-8194-3549277B408D}" type="pres">
      <dgm:prSet presAssocID="{B7EFCB14-CA44-46BB-B73F-CE60AC9BA478}" presName="connectorText" presStyleLbl="sibTrans2D1" presStyleIdx="5" presStyleCnt="7"/>
      <dgm:spPr/>
      <dgm:t>
        <a:bodyPr/>
        <a:lstStyle/>
        <a:p>
          <a:endParaRPr lang="en-US"/>
        </a:p>
      </dgm:t>
    </dgm:pt>
    <dgm:pt modelId="{19F955DC-6929-4D1C-B7D2-4D9F5E945726}" type="pres">
      <dgm:prSet presAssocID="{A2696F3E-C735-4E5E-9841-E210734A84AE}" presName="node" presStyleLbl="node1" presStyleIdx="6" presStyleCnt="8" custScaleX="106332" custScaleY="69559" custLinFactNeighborX="21181" custLinFactNeighborY="27551">
        <dgm:presLayoutVars>
          <dgm:bulletEnabled val="1"/>
        </dgm:presLayoutVars>
      </dgm:prSet>
      <dgm:spPr/>
      <dgm:t>
        <a:bodyPr/>
        <a:lstStyle/>
        <a:p>
          <a:endParaRPr lang="en-US"/>
        </a:p>
      </dgm:t>
    </dgm:pt>
    <dgm:pt modelId="{252AC015-D079-47F5-830F-869392EABA9E}" type="pres">
      <dgm:prSet presAssocID="{8D091771-AA9D-4561-9752-18F4243664B8}" presName="sibTrans" presStyleLbl="sibTrans2D1" presStyleIdx="6" presStyleCnt="7"/>
      <dgm:spPr/>
      <dgm:t>
        <a:bodyPr/>
        <a:lstStyle/>
        <a:p>
          <a:endParaRPr lang="en-US"/>
        </a:p>
      </dgm:t>
    </dgm:pt>
    <dgm:pt modelId="{01F4C2A7-7E77-408F-AF33-8EF2F5A36C38}" type="pres">
      <dgm:prSet presAssocID="{8D091771-AA9D-4561-9752-18F4243664B8}" presName="connectorText" presStyleLbl="sibTrans2D1" presStyleIdx="6" presStyleCnt="7"/>
      <dgm:spPr/>
      <dgm:t>
        <a:bodyPr/>
        <a:lstStyle/>
        <a:p>
          <a:endParaRPr lang="en-US"/>
        </a:p>
      </dgm:t>
    </dgm:pt>
    <dgm:pt modelId="{529225C9-DE87-4B73-BBF9-732B71F833FD}" type="pres">
      <dgm:prSet presAssocID="{4FC78133-24A8-45C8-941B-E5CDFD483E49}" presName="node" presStyleLbl="node1" presStyleIdx="7" presStyleCnt="8" custScaleX="180553">
        <dgm:presLayoutVars>
          <dgm:bulletEnabled val="1"/>
        </dgm:presLayoutVars>
      </dgm:prSet>
      <dgm:spPr/>
      <dgm:t>
        <a:bodyPr/>
        <a:lstStyle/>
        <a:p>
          <a:endParaRPr lang="en-US"/>
        </a:p>
      </dgm:t>
    </dgm:pt>
  </dgm:ptLst>
  <dgm:cxnLst>
    <dgm:cxn modelId="{03B415E9-FFC1-43A6-9653-FF58E754E49F}" srcId="{F3DB7CA9-FDD5-4E84-A1AD-A13244C6E68D}" destId="{F17659B9-D471-4373-8933-29320690D8D3}" srcOrd="5" destOrd="0" parTransId="{836AD74C-1839-47D7-8FDD-9F90FA7F3140}" sibTransId="{B7EFCB14-CA44-46BB-B73F-CE60AC9BA478}"/>
    <dgm:cxn modelId="{8BFF7027-7405-4A5D-8ACF-904DC37506CB}" type="presOf" srcId="{4D000884-D31A-4BDC-97C9-77605186D29B}" destId="{CC4E0DEE-7FC2-4061-A320-88D2ECD6ED04}" srcOrd="0" destOrd="0" presId="urn:microsoft.com/office/officeart/2005/8/layout/process2"/>
    <dgm:cxn modelId="{30D89047-8512-476E-BF46-1C74142E20EB}" type="presOf" srcId="{B7EFCB14-CA44-46BB-B73F-CE60AC9BA478}" destId="{DA20A6C9-1D97-494E-A14B-8553BE9AD2E2}" srcOrd="0" destOrd="0" presId="urn:microsoft.com/office/officeart/2005/8/layout/process2"/>
    <dgm:cxn modelId="{49274A4F-5C66-4BD9-B36A-F05011B1DC70}" type="presOf" srcId="{B6816CA6-5AAC-4484-95D8-92CAB7580CDB}" destId="{26CA487D-A611-42C3-B1AF-F9313367E3B1}" srcOrd="0" destOrd="0" presId="urn:microsoft.com/office/officeart/2005/8/layout/process2"/>
    <dgm:cxn modelId="{564E3381-49F5-4DDA-B6C5-C733AF455C3D}" type="presOf" srcId="{32176E5D-E35C-467E-A236-840987B13BF5}" destId="{251B8FDA-3D13-4012-BB40-ECF51A4FB4D1}" srcOrd="0" destOrd="0" presId="urn:microsoft.com/office/officeart/2005/8/layout/process2"/>
    <dgm:cxn modelId="{CC16FE82-DFC2-46F6-920B-91C12F4C1E34}" type="presOf" srcId="{099FB2F5-A733-4633-9BD8-E7592DD3BD50}" destId="{CBB780F4-62C1-4C00-BFC6-E2825958784F}" srcOrd="0" destOrd="0" presId="urn:microsoft.com/office/officeart/2005/8/layout/process2"/>
    <dgm:cxn modelId="{BCC47A24-A7D7-4E3A-AB4F-9187EC05CF88}" srcId="{F3DB7CA9-FDD5-4E84-A1AD-A13244C6E68D}" destId="{AB9F9289-51BA-4949-958F-5E6AFD739951}" srcOrd="2" destOrd="0" parTransId="{F4A6EBD7-8938-4EF3-8118-79EEA02F4E08}" sibTransId="{099FB2F5-A733-4633-9BD8-E7592DD3BD50}"/>
    <dgm:cxn modelId="{D746606E-F5D4-4D57-AD1C-5CBC0E57EC16}" type="presOf" srcId="{099FB2F5-A733-4633-9BD8-E7592DD3BD50}" destId="{60401AC9-12F6-4021-A840-2D6531A8BE25}" srcOrd="1" destOrd="0" presId="urn:microsoft.com/office/officeart/2005/8/layout/process2"/>
    <dgm:cxn modelId="{6B8DF68B-17B2-44B4-B595-D252E46AAEEA}" type="presOf" srcId="{B7EFCB14-CA44-46BB-B73F-CE60AC9BA478}" destId="{7E9105E9-A501-4E3A-8194-3549277B408D}" srcOrd="1" destOrd="0" presId="urn:microsoft.com/office/officeart/2005/8/layout/process2"/>
    <dgm:cxn modelId="{9D448A5D-B763-44FE-9BA9-5A407864E55E}" type="presOf" srcId="{4D000884-D31A-4BDC-97C9-77605186D29B}" destId="{EAED728D-91B3-479E-8469-AAE40F8C98AF}" srcOrd="1" destOrd="0" presId="urn:microsoft.com/office/officeart/2005/8/layout/process2"/>
    <dgm:cxn modelId="{BB4E552D-2F29-4FFD-AF81-28DAA772A058}" type="presOf" srcId="{3DD03654-EFCB-43E5-849B-D41D0C519E1F}" destId="{42C86057-8655-4F7B-8B6A-F29D4A86A214}" srcOrd="1" destOrd="0" presId="urn:microsoft.com/office/officeart/2005/8/layout/process2"/>
    <dgm:cxn modelId="{2C5F3881-A41D-49EE-941A-FE8E713FE1E3}" type="presOf" srcId="{8D091771-AA9D-4561-9752-18F4243664B8}" destId="{252AC015-D079-47F5-830F-869392EABA9E}" srcOrd="0" destOrd="0" presId="urn:microsoft.com/office/officeart/2005/8/layout/process2"/>
    <dgm:cxn modelId="{9D554B3F-9B1E-4AEA-ABB1-12BFAA674AE1}" type="presOf" srcId="{F5B6E1A1-D9C2-4807-8C3C-AAEB6D0D445C}" destId="{25B061A5-FDE6-4CFD-A372-726B5D619818}" srcOrd="0" destOrd="0" presId="urn:microsoft.com/office/officeart/2005/8/layout/process2"/>
    <dgm:cxn modelId="{D9592F9A-38E2-49B1-934C-FACAA4BCE150}" type="presOf" srcId="{AB9F9289-51BA-4949-958F-5E6AFD739951}" destId="{ABDF4495-7D22-4E1D-85F2-2DAF7B4C6F82}" srcOrd="0" destOrd="0" presId="urn:microsoft.com/office/officeart/2005/8/layout/process2"/>
    <dgm:cxn modelId="{AE119CFA-284D-44AF-88E2-0EF6CB61ECD7}" type="presOf" srcId="{F17659B9-D471-4373-8933-29320690D8D3}" destId="{C009E51E-264E-4184-A39B-32B76F4F68EF}" srcOrd="0" destOrd="0" presId="urn:microsoft.com/office/officeart/2005/8/layout/process2"/>
    <dgm:cxn modelId="{98C403A8-1C87-4CA5-BF0B-A5FBA391A3B8}" srcId="{F3DB7CA9-FDD5-4E84-A1AD-A13244C6E68D}" destId="{C4C51DEE-6218-4933-BF4D-1AD59CEF9737}" srcOrd="3" destOrd="0" parTransId="{1680DD6A-BA5A-422F-9B59-3CA22F633BD1}" sibTransId="{E6D99326-C555-48D9-8B47-EC8AA7A34210}"/>
    <dgm:cxn modelId="{AF255066-F3CF-42B3-A0B2-86897DC7FB79}" type="presOf" srcId="{3DD03654-EFCB-43E5-849B-D41D0C519E1F}" destId="{E0975442-C5CE-4497-856D-A2C101BE218E}" srcOrd="0" destOrd="0" presId="urn:microsoft.com/office/officeart/2005/8/layout/process2"/>
    <dgm:cxn modelId="{43B84730-E85C-4F4E-B839-8D7B4A9F5C42}" type="presOf" srcId="{4FC78133-24A8-45C8-941B-E5CDFD483E49}" destId="{529225C9-DE87-4B73-BBF9-732B71F833FD}" srcOrd="0" destOrd="0" presId="urn:microsoft.com/office/officeart/2005/8/layout/process2"/>
    <dgm:cxn modelId="{9C284C60-0973-4282-A32A-380081399E03}" srcId="{F3DB7CA9-FDD5-4E84-A1AD-A13244C6E68D}" destId="{4FC78133-24A8-45C8-941B-E5CDFD483E49}" srcOrd="7" destOrd="0" parTransId="{01554CA0-E29F-4C5D-A348-04CB903639D6}" sibTransId="{8DEB3C8A-71D3-47C1-9C96-D7784BF0C8E3}"/>
    <dgm:cxn modelId="{0BE3D1A2-85DE-4E41-9854-1DBC6D870E76}" type="presOf" srcId="{E6D99326-C555-48D9-8B47-EC8AA7A34210}" destId="{4A1BDFDA-0CF9-4E85-B3F9-984E7D4E6B84}" srcOrd="1" destOrd="0" presId="urn:microsoft.com/office/officeart/2005/8/layout/process2"/>
    <dgm:cxn modelId="{F9C699B5-90FB-4CA1-8912-3EB6A5676B08}" srcId="{F3DB7CA9-FDD5-4E84-A1AD-A13244C6E68D}" destId="{A2696F3E-C735-4E5E-9841-E210734A84AE}" srcOrd="6" destOrd="0" parTransId="{2D0A07BE-2570-4BE6-9932-7FEBA38D372B}" sibTransId="{8D091771-AA9D-4561-9752-18F4243664B8}"/>
    <dgm:cxn modelId="{A69D3010-D7EF-48FA-AA3A-A87A9073233C}" srcId="{F3DB7CA9-FDD5-4E84-A1AD-A13244C6E68D}" destId="{32176E5D-E35C-467E-A236-840987B13BF5}" srcOrd="0" destOrd="0" parTransId="{51359668-C8B8-4512-A382-51D2E34CCAF7}" sibTransId="{62EEBB6E-7F9F-4182-86EC-46E69C6BE707}"/>
    <dgm:cxn modelId="{450D564A-AE17-4C2D-ADCA-FFA0F015CD7B}" type="presOf" srcId="{62EEBB6E-7F9F-4182-86EC-46E69C6BE707}" destId="{2BE95CD6-2927-4E07-9E54-2A9758CA76CA}" srcOrd="0" destOrd="0" presId="urn:microsoft.com/office/officeart/2005/8/layout/process2"/>
    <dgm:cxn modelId="{181585F7-C50A-4F0D-B873-D20386403426}" type="presOf" srcId="{C4C51DEE-6218-4933-BF4D-1AD59CEF9737}" destId="{AB8FAD9F-9192-47D9-A208-F36EFC9008C9}" srcOrd="0" destOrd="0" presId="urn:microsoft.com/office/officeart/2005/8/layout/process2"/>
    <dgm:cxn modelId="{8795F1E6-C7A4-4F45-A1C2-4A51EA7340BD}" type="presOf" srcId="{62EEBB6E-7F9F-4182-86EC-46E69C6BE707}" destId="{47CB67CD-8937-47CA-AD83-F8CC3A536E67}" srcOrd="1" destOrd="0" presId="urn:microsoft.com/office/officeart/2005/8/layout/process2"/>
    <dgm:cxn modelId="{A66AE04E-BF9B-4721-8C27-F76882F3CF97}" type="presOf" srcId="{8D091771-AA9D-4561-9752-18F4243664B8}" destId="{01F4C2A7-7E77-408F-AF33-8EF2F5A36C38}" srcOrd="1" destOrd="0" presId="urn:microsoft.com/office/officeart/2005/8/layout/process2"/>
    <dgm:cxn modelId="{48F47B07-12BF-4237-97D9-281695264B24}" type="presOf" srcId="{A2696F3E-C735-4E5E-9841-E210734A84AE}" destId="{19F955DC-6929-4D1C-B7D2-4D9F5E945726}" srcOrd="0" destOrd="0" presId="urn:microsoft.com/office/officeart/2005/8/layout/process2"/>
    <dgm:cxn modelId="{EAA34637-9D8B-446F-A4F8-18C75549AEF7}" type="presOf" srcId="{E6D99326-C555-48D9-8B47-EC8AA7A34210}" destId="{611B279F-913A-4A88-A3F0-49A0FA3759A4}" srcOrd="0" destOrd="0" presId="urn:microsoft.com/office/officeart/2005/8/layout/process2"/>
    <dgm:cxn modelId="{9AF76162-07E8-4038-A7B9-96FAED75759A}" srcId="{F3DB7CA9-FDD5-4E84-A1AD-A13244C6E68D}" destId="{F5B6E1A1-D9C2-4807-8C3C-AAEB6D0D445C}" srcOrd="4" destOrd="0" parTransId="{3D1FFBF4-CE66-4329-9815-7D68DD49378E}" sibTransId="{3DD03654-EFCB-43E5-849B-D41D0C519E1F}"/>
    <dgm:cxn modelId="{BF84B81E-A283-4F45-BF4E-E436A18A1460}" srcId="{F3DB7CA9-FDD5-4E84-A1AD-A13244C6E68D}" destId="{B6816CA6-5AAC-4484-95D8-92CAB7580CDB}" srcOrd="1" destOrd="0" parTransId="{27740BF9-F293-487D-8454-D6A37D28AC9E}" sibTransId="{4D000884-D31A-4BDC-97C9-77605186D29B}"/>
    <dgm:cxn modelId="{CC9BDF60-8B89-4663-9F29-7EFB3312B2DA}" type="presOf" srcId="{F3DB7CA9-FDD5-4E84-A1AD-A13244C6E68D}" destId="{02B03A69-BCBA-4A86-ADD4-3219FEC8F916}" srcOrd="0" destOrd="0" presId="urn:microsoft.com/office/officeart/2005/8/layout/process2"/>
    <dgm:cxn modelId="{5AB7DFC1-8D88-4DEE-8308-6291DF7672C2}" type="presParOf" srcId="{02B03A69-BCBA-4A86-ADD4-3219FEC8F916}" destId="{251B8FDA-3D13-4012-BB40-ECF51A4FB4D1}" srcOrd="0" destOrd="0" presId="urn:microsoft.com/office/officeart/2005/8/layout/process2"/>
    <dgm:cxn modelId="{3547D47A-9E9F-47B7-98F4-C69409460E7D}" type="presParOf" srcId="{02B03A69-BCBA-4A86-ADD4-3219FEC8F916}" destId="{2BE95CD6-2927-4E07-9E54-2A9758CA76CA}" srcOrd="1" destOrd="0" presId="urn:microsoft.com/office/officeart/2005/8/layout/process2"/>
    <dgm:cxn modelId="{CCFD1391-96E7-4F85-86DD-9D873FFD1436}" type="presParOf" srcId="{2BE95CD6-2927-4E07-9E54-2A9758CA76CA}" destId="{47CB67CD-8937-47CA-AD83-F8CC3A536E67}" srcOrd="0" destOrd="0" presId="urn:microsoft.com/office/officeart/2005/8/layout/process2"/>
    <dgm:cxn modelId="{225800AA-9240-4145-9AD6-32FB14ED8455}" type="presParOf" srcId="{02B03A69-BCBA-4A86-ADD4-3219FEC8F916}" destId="{26CA487D-A611-42C3-B1AF-F9313367E3B1}" srcOrd="2" destOrd="0" presId="urn:microsoft.com/office/officeart/2005/8/layout/process2"/>
    <dgm:cxn modelId="{000FA84F-6276-416D-B9FE-58CB00438E3A}" type="presParOf" srcId="{02B03A69-BCBA-4A86-ADD4-3219FEC8F916}" destId="{CC4E0DEE-7FC2-4061-A320-88D2ECD6ED04}" srcOrd="3" destOrd="0" presId="urn:microsoft.com/office/officeart/2005/8/layout/process2"/>
    <dgm:cxn modelId="{E126EB26-570E-481C-813F-E93F37C199B0}" type="presParOf" srcId="{CC4E0DEE-7FC2-4061-A320-88D2ECD6ED04}" destId="{EAED728D-91B3-479E-8469-AAE40F8C98AF}" srcOrd="0" destOrd="0" presId="urn:microsoft.com/office/officeart/2005/8/layout/process2"/>
    <dgm:cxn modelId="{2B2C1A95-D66E-494C-B87F-602A442B4092}" type="presParOf" srcId="{02B03A69-BCBA-4A86-ADD4-3219FEC8F916}" destId="{ABDF4495-7D22-4E1D-85F2-2DAF7B4C6F82}" srcOrd="4" destOrd="0" presId="urn:microsoft.com/office/officeart/2005/8/layout/process2"/>
    <dgm:cxn modelId="{F7EE8C8C-1604-4745-B42A-E51D7273EDD1}" type="presParOf" srcId="{02B03A69-BCBA-4A86-ADD4-3219FEC8F916}" destId="{CBB780F4-62C1-4C00-BFC6-E2825958784F}" srcOrd="5" destOrd="0" presId="urn:microsoft.com/office/officeart/2005/8/layout/process2"/>
    <dgm:cxn modelId="{D5DF3209-9CA7-451C-9D23-876291777B1E}" type="presParOf" srcId="{CBB780F4-62C1-4C00-BFC6-E2825958784F}" destId="{60401AC9-12F6-4021-A840-2D6531A8BE25}" srcOrd="0" destOrd="0" presId="urn:microsoft.com/office/officeart/2005/8/layout/process2"/>
    <dgm:cxn modelId="{75ADD34E-A9D2-4631-86F0-E4C213FE5A6A}" type="presParOf" srcId="{02B03A69-BCBA-4A86-ADD4-3219FEC8F916}" destId="{AB8FAD9F-9192-47D9-A208-F36EFC9008C9}" srcOrd="6" destOrd="0" presId="urn:microsoft.com/office/officeart/2005/8/layout/process2"/>
    <dgm:cxn modelId="{0A1A80A3-8D80-4DB3-9C02-32F361B91424}" type="presParOf" srcId="{02B03A69-BCBA-4A86-ADD4-3219FEC8F916}" destId="{611B279F-913A-4A88-A3F0-49A0FA3759A4}" srcOrd="7" destOrd="0" presId="urn:microsoft.com/office/officeart/2005/8/layout/process2"/>
    <dgm:cxn modelId="{88FA5DD2-DDDD-48D4-AEE9-50A84D8E246D}" type="presParOf" srcId="{611B279F-913A-4A88-A3F0-49A0FA3759A4}" destId="{4A1BDFDA-0CF9-4E85-B3F9-984E7D4E6B84}" srcOrd="0" destOrd="0" presId="urn:microsoft.com/office/officeart/2005/8/layout/process2"/>
    <dgm:cxn modelId="{11A33003-1986-46EC-A30E-C39CA33C4BB5}" type="presParOf" srcId="{02B03A69-BCBA-4A86-ADD4-3219FEC8F916}" destId="{25B061A5-FDE6-4CFD-A372-726B5D619818}" srcOrd="8" destOrd="0" presId="urn:microsoft.com/office/officeart/2005/8/layout/process2"/>
    <dgm:cxn modelId="{F963774D-939E-4544-A9D3-327E7676C2EC}" type="presParOf" srcId="{02B03A69-BCBA-4A86-ADD4-3219FEC8F916}" destId="{E0975442-C5CE-4497-856D-A2C101BE218E}" srcOrd="9" destOrd="0" presId="urn:microsoft.com/office/officeart/2005/8/layout/process2"/>
    <dgm:cxn modelId="{F60FDD1A-7604-42F4-BFB6-8034EEEF19BE}" type="presParOf" srcId="{E0975442-C5CE-4497-856D-A2C101BE218E}" destId="{42C86057-8655-4F7B-8B6A-F29D4A86A214}" srcOrd="0" destOrd="0" presId="urn:microsoft.com/office/officeart/2005/8/layout/process2"/>
    <dgm:cxn modelId="{B7A119CA-7648-42F7-87BA-135E93594133}" type="presParOf" srcId="{02B03A69-BCBA-4A86-ADD4-3219FEC8F916}" destId="{C009E51E-264E-4184-A39B-32B76F4F68EF}" srcOrd="10" destOrd="0" presId="urn:microsoft.com/office/officeart/2005/8/layout/process2"/>
    <dgm:cxn modelId="{B61EE7FE-AA5F-48C3-961E-68C3D5B84FF6}" type="presParOf" srcId="{02B03A69-BCBA-4A86-ADD4-3219FEC8F916}" destId="{DA20A6C9-1D97-494E-A14B-8553BE9AD2E2}" srcOrd="11" destOrd="0" presId="urn:microsoft.com/office/officeart/2005/8/layout/process2"/>
    <dgm:cxn modelId="{9FFCA10F-70CF-4654-9BB1-D7994647CFBB}" type="presParOf" srcId="{DA20A6C9-1D97-494E-A14B-8553BE9AD2E2}" destId="{7E9105E9-A501-4E3A-8194-3549277B408D}" srcOrd="0" destOrd="0" presId="urn:microsoft.com/office/officeart/2005/8/layout/process2"/>
    <dgm:cxn modelId="{FC833290-94F2-4B0A-9C3B-3200246B35F9}" type="presParOf" srcId="{02B03A69-BCBA-4A86-ADD4-3219FEC8F916}" destId="{19F955DC-6929-4D1C-B7D2-4D9F5E945726}" srcOrd="12" destOrd="0" presId="urn:microsoft.com/office/officeart/2005/8/layout/process2"/>
    <dgm:cxn modelId="{7810BDE0-2791-498D-9B39-A512DDFD0C1A}" type="presParOf" srcId="{02B03A69-BCBA-4A86-ADD4-3219FEC8F916}" destId="{252AC015-D079-47F5-830F-869392EABA9E}" srcOrd="13" destOrd="0" presId="urn:microsoft.com/office/officeart/2005/8/layout/process2"/>
    <dgm:cxn modelId="{1FE50C54-D40D-4F2D-9389-BBAD02245A99}" type="presParOf" srcId="{252AC015-D079-47F5-830F-869392EABA9E}" destId="{01F4C2A7-7E77-408F-AF33-8EF2F5A36C38}" srcOrd="0" destOrd="0" presId="urn:microsoft.com/office/officeart/2005/8/layout/process2"/>
    <dgm:cxn modelId="{EF368849-137C-41C4-9E14-2F229496FFA1}" type="presParOf" srcId="{02B03A69-BCBA-4A86-ADD4-3219FEC8F916}" destId="{529225C9-DE87-4B73-BBF9-732B71F833FD}" srcOrd="1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B8FDA-3D13-4012-BB40-ECF51A4FB4D1}">
      <dsp:nvSpPr>
        <dsp:cNvPr id="0" name=""/>
        <dsp:cNvSpPr/>
      </dsp:nvSpPr>
      <dsp:spPr>
        <a:xfrm>
          <a:off x="2679492" y="50560"/>
          <a:ext cx="4971933" cy="746084"/>
        </a:xfrm>
        <a:prstGeom prst="roundRect">
          <a:avLst>
            <a:gd name="adj" fmla="val 10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my-MM" sz="2000" kern="1200" dirty="0">
              <a:solidFill>
                <a:schemeClr val="tx1"/>
              </a:solidFill>
            </a:rPr>
            <a:t>ရည်ညွှန်းလိုသည့် ပရိသတ်ကို ခွဲခြားသတ်မှတ်ပါ။</a:t>
          </a:r>
          <a:endParaRPr lang="en-ID" sz="2000" kern="1200" dirty="0">
            <a:solidFill>
              <a:schemeClr val="tx1"/>
            </a:solidFill>
          </a:endParaRPr>
        </a:p>
      </dsp:txBody>
      <dsp:txXfrm>
        <a:off x="2701344" y="72412"/>
        <a:ext cx="4928229" cy="702380"/>
      </dsp:txXfrm>
    </dsp:sp>
    <dsp:sp modelId="{2BE95CD6-2927-4E07-9E54-2A9758CA76CA}">
      <dsp:nvSpPr>
        <dsp:cNvPr id="0" name=""/>
        <dsp:cNvSpPr/>
      </dsp:nvSpPr>
      <dsp:spPr>
        <a:xfrm rot="7645539">
          <a:off x="5224196" y="796331"/>
          <a:ext cx="293648" cy="3679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ID" sz="1100" kern="1200"/>
        </a:p>
      </dsp:txBody>
      <dsp:txXfrm rot="-5400000">
        <a:off x="5287415" y="842531"/>
        <a:ext cx="220749" cy="205554"/>
      </dsp:txXfrm>
    </dsp:sp>
    <dsp:sp modelId="{26CA487D-A611-42C3-B1AF-F9313367E3B1}">
      <dsp:nvSpPr>
        <dsp:cNvPr id="0" name=""/>
        <dsp:cNvSpPr/>
      </dsp:nvSpPr>
      <dsp:spPr>
        <a:xfrm>
          <a:off x="3150359" y="1163934"/>
          <a:ext cx="4808153" cy="626135"/>
        </a:xfrm>
        <a:prstGeom prst="roundRect">
          <a:avLst>
            <a:gd name="adj" fmla="val 1000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my-MM" sz="1600" kern="1200" dirty="0"/>
            <a:t> </a:t>
          </a:r>
          <a:r>
            <a:rPr lang="my-MM" sz="2000" kern="1200" dirty="0">
              <a:solidFill>
                <a:schemeClr val="tx1"/>
              </a:solidFill>
            </a:rPr>
            <a:t>ရည်မှန်းချက်များ ချမှတ်ပါ။ </a:t>
          </a:r>
          <a:endParaRPr lang="en-ID" sz="2000" kern="1200" dirty="0">
            <a:solidFill>
              <a:schemeClr val="tx1"/>
            </a:solidFill>
          </a:endParaRPr>
        </a:p>
      </dsp:txBody>
      <dsp:txXfrm>
        <a:off x="3168698" y="1182273"/>
        <a:ext cx="4771475" cy="589457"/>
      </dsp:txXfrm>
    </dsp:sp>
    <dsp:sp modelId="{CC4E0DEE-7FC2-4061-A320-88D2ECD6ED04}">
      <dsp:nvSpPr>
        <dsp:cNvPr id="0" name=""/>
        <dsp:cNvSpPr/>
      </dsp:nvSpPr>
      <dsp:spPr>
        <a:xfrm rot="5400000">
          <a:off x="5401137" y="1810510"/>
          <a:ext cx="306596" cy="3679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ID" sz="1100" kern="1200"/>
        </a:p>
      </dsp:txBody>
      <dsp:txXfrm rot="-5400000">
        <a:off x="5444061" y="1841170"/>
        <a:ext cx="220749" cy="214617"/>
      </dsp:txXfrm>
    </dsp:sp>
    <dsp:sp modelId="{ABDF4495-7D22-4E1D-85F2-2DAF7B4C6F82}">
      <dsp:nvSpPr>
        <dsp:cNvPr id="0" name=""/>
        <dsp:cNvSpPr/>
      </dsp:nvSpPr>
      <dsp:spPr>
        <a:xfrm>
          <a:off x="2658333" y="2198865"/>
          <a:ext cx="5792205" cy="707355"/>
        </a:xfrm>
        <a:prstGeom prst="roundRect">
          <a:avLst>
            <a:gd name="adj" fmla="val 1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my-MM" sz="2000" kern="1200" dirty="0">
              <a:solidFill>
                <a:schemeClr val="tx1"/>
              </a:solidFill>
            </a:rPr>
            <a:t>ဆက်သွယ်ဆောင်ရွက်မည့် ပုံစံကို ရေးဆွဲပါ။</a:t>
          </a:r>
          <a:r>
            <a:rPr lang="my-MM" sz="2000" kern="1200" dirty="0"/>
            <a:t> </a:t>
          </a:r>
          <a:endParaRPr lang="en-ID" sz="2000" kern="1200" dirty="0"/>
        </a:p>
      </dsp:txBody>
      <dsp:txXfrm>
        <a:off x="2679051" y="2219583"/>
        <a:ext cx="5750769" cy="665919"/>
      </dsp:txXfrm>
    </dsp:sp>
    <dsp:sp modelId="{CBB780F4-62C1-4C00-BFC6-E2825958784F}">
      <dsp:nvSpPr>
        <dsp:cNvPr id="0" name=""/>
        <dsp:cNvSpPr/>
      </dsp:nvSpPr>
      <dsp:spPr>
        <a:xfrm rot="5400000">
          <a:off x="5401137" y="2926660"/>
          <a:ext cx="306596" cy="3679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ID" sz="1100" kern="1200"/>
        </a:p>
      </dsp:txBody>
      <dsp:txXfrm rot="-5400000">
        <a:off x="5444061" y="2957320"/>
        <a:ext cx="220749" cy="214617"/>
      </dsp:txXfrm>
    </dsp:sp>
    <dsp:sp modelId="{AB8FAD9F-9192-47D9-A208-F36EFC9008C9}">
      <dsp:nvSpPr>
        <dsp:cNvPr id="0" name=""/>
        <dsp:cNvSpPr/>
      </dsp:nvSpPr>
      <dsp:spPr>
        <a:xfrm>
          <a:off x="2678478" y="3315016"/>
          <a:ext cx="5751915" cy="885687"/>
        </a:xfrm>
        <a:prstGeom prst="roundRect">
          <a:avLst>
            <a:gd name="adj" fmla="val 1000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my-MM" sz="2000" kern="1200" dirty="0">
              <a:solidFill>
                <a:schemeClr val="tx1"/>
              </a:solidFill>
            </a:rPr>
            <a:t>ဆက်သွယ်မည့်လမ်းကြောင်းများ ရွေးချယ်ပါ။</a:t>
          </a:r>
          <a:r>
            <a:rPr lang="my-MM" sz="2000" kern="1200" dirty="0"/>
            <a:t> </a:t>
          </a:r>
          <a:endParaRPr lang="en-ID" sz="2000" kern="1200" dirty="0"/>
        </a:p>
      </dsp:txBody>
      <dsp:txXfrm>
        <a:off x="2704419" y="3340957"/>
        <a:ext cx="5700033" cy="833805"/>
      </dsp:txXfrm>
    </dsp:sp>
    <dsp:sp modelId="{611B279F-913A-4A88-A3F0-49A0FA3759A4}">
      <dsp:nvSpPr>
        <dsp:cNvPr id="0" name=""/>
        <dsp:cNvSpPr/>
      </dsp:nvSpPr>
      <dsp:spPr>
        <a:xfrm rot="5400000">
          <a:off x="5401137" y="4221144"/>
          <a:ext cx="306596" cy="3679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ID" sz="1100" kern="1200"/>
        </a:p>
      </dsp:txBody>
      <dsp:txXfrm rot="-5400000">
        <a:off x="5444061" y="4251804"/>
        <a:ext cx="220749" cy="214617"/>
      </dsp:txXfrm>
    </dsp:sp>
    <dsp:sp modelId="{25B061A5-FDE6-4CFD-A372-726B5D619818}">
      <dsp:nvSpPr>
        <dsp:cNvPr id="0" name=""/>
        <dsp:cNvSpPr/>
      </dsp:nvSpPr>
      <dsp:spPr>
        <a:xfrm>
          <a:off x="2716872" y="4609499"/>
          <a:ext cx="5675126" cy="750499"/>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my-MM" sz="2000" kern="1200" dirty="0">
              <a:solidFill>
                <a:schemeClr val="tx1"/>
              </a:solidFill>
            </a:rPr>
            <a:t>ငွေကြေးထူထောင်ပါ။</a:t>
          </a:r>
          <a:endParaRPr lang="en-ID" sz="2000" kern="1200" dirty="0">
            <a:solidFill>
              <a:schemeClr val="tx1"/>
            </a:solidFill>
          </a:endParaRPr>
        </a:p>
      </dsp:txBody>
      <dsp:txXfrm>
        <a:off x="2738853" y="4631480"/>
        <a:ext cx="5631164" cy="706537"/>
      </dsp:txXfrm>
    </dsp:sp>
    <dsp:sp modelId="{E0975442-C5CE-4497-856D-A2C101BE218E}">
      <dsp:nvSpPr>
        <dsp:cNvPr id="0" name=""/>
        <dsp:cNvSpPr/>
      </dsp:nvSpPr>
      <dsp:spPr>
        <a:xfrm rot="5435642">
          <a:off x="5407611" y="5486321"/>
          <a:ext cx="516212" cy="3856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ID" sz="1100" kern="1200"/>
        </a:p>
      </dsp:txBody>
      <dsp:txXfrm rot="-5400000">
        <a:off x="5550616" y="5421052"/>
        <a:ext cx="231401" cy="400512"/>
      </dsp:txXfrm>
    </dsp:sp>
    <dsp:sp modelId="{C009E51E-264E-4184-A39B-32B76F4F68EF}">
      <dsp:nvSpPr>
        <dsp:cNvPr id="0" name=""/>
        <dsp:cNvSpPr/>
      </dsp:nvSpPr>
      <dsp:spPr>
        <a:xfrm>
          <a:off x="2871086" y="5998312"/>
          <a:ext cx="5795181" cy="646640"/>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my-MM" sz="2000" kern="1200" dirty="0">
              <a:solidFill>
                <a:schemeClr val="tx1"/>
              </a:solidFill>
            </a:rPr>
            <a:t>မီဒီယာမျိုးစုံအနက်မှ ရွေးချယ်ဆုံးဖြတ်ပါ။</a:t>
          </a:r>
          <a:endParaRPr lang="en-ID" sz="2000" kern="1200" dirty="0">
            <a:solidFill>
              <a:schemeClr val="tx1"/>
            </a:solidFill>
          </a:endParaRPr>
        </a:p>
      </dsp:txBody>
      <dsp:txXfrm>
        <a:off x="2890025" y="6017251"/>
        <a:ext cx="5757303" cy="608762"/>
      </dsp:txXfrm>
    </dsp:sp>
    <dsp:sp modelId="{DA20A6C9-1D97-494E-A14B-8553BE9AD2E2}">
      <dsp:nvSpPr>
        <dsp:cNvPr id="0" name=""/>
        <dsp:cNvSpPr/>
      </dsp:nvSpPr>
      <dsp:spPr>
        <a:xfrm rot="2873790">
          <a:off x="5894283" y="6606947"/>
          <a:ext cx="247967" cy="3679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ID" sz="1100" kern="1200"/>
        </a:p>
      </dsp:txBody>
      <dsp:txXfrm rot="-5400000">
        <a:off x="5882954" y="6676520"/>
        <a:ext cx="220749" cy="173577"/>
      </dsp:txXfrm>
    </dsp:sp>
    <dsp:sp modelId="{19F955DC-6929-4D1C-B7D2-4D9F5E945726}">
      <dsp:nvSpPr>
        <dsp:cNvPr id="0" name=""/>
        <dsp:cNvSpPr/>
      </dsp:nvSpPr>
      <dsp:spPr>
        <a:xfrm>
          <a:off x="4508410" y="6936857"/>
          <a:ext cx="3477442" cy="568708"/>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my-MM" sz="2000" kern="1200" dirty="0">
              <a:solidFill>
                <a:schemeClr val="tx1"/>
              </a:solidFill>
            </a:rPr>
            <a:t>ရလဒ်များ တိုင်းတာပါ။</a:t>
          </a:r>
          <a:endParaRPr lang="en-ID" sz="2000" kern="1200" dirty="0">
            <a:solidFill>
              <a:schemeClr val="tx1"/>
            </a:solidFill>
          </a:endParaRPr>
        </a:p>
      </dsp:txBody>
      <dsp:txXfrm>
        <a:off x="4525067" y="6953514"/>
        <a:ext cx="3444128" cy="535394"/>
      </dsp:txXfrm>
    </dsp:sp>
    <dsp:sp modelId="{252AC015-D079-47F5-830F-869392EABA9E}">
      <dsp:nvSpPr>
        <dsp:cNvPr id="0" name=""/>
        <dsp:cNvSpPr/>
      </dsp:nvSpPr>
      <dsp:spPr>
        <a:xfrm rot="7499925">
          <a:off x="5808768" y="7469692"/>
          <a:ext cx="271161" cy="3679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ID" sz="1100" kern="1200"/>
        </a:p>
      </dsp:txBody>
      <dsp:txXfrm rot="-5400000">
        <a:off x="5857303" y="7525424"/>
        <a:ext cx="220749" cy="189813"/>
      </dsp:txXfrm>
    </dsp:sp>
    <dsp:sp modelId="{529225C9-DE87-4B73-BBF9-732B71F833FD}">
      <dsp:nvSpPr>
        <dsp:cNvPr id="0" name=""/>
        <dsp:cNvSpPr/>
      </dsp:nvSpPr>
      <dsp:spPr>
        <a:xfrm>
          <a:off x="2602066" y="7801734"/>
          <a:ext cx="5904739" cy="817590"/>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my-MM" sz="1400" kern="1200" dirty="0">
              <a:solidFill>
                <a:schemeClr val="tx1"/>
              </a:solidFill>
            </a:rPr>
            <a:t>စျေးကွက်ရှာဖွေခြင</a:t>
          </a:r>
          <a:r>
            <a:rPr lang="my-MM" sz="1400" kern="1200" dirty="0" smtClean="0">
              <a:solidFill>
                <a:schemeClr val="tx1"/>
              </a:solidFill>
            </a:rPr>
            <a:t>်းဆိုင်ရာဆက</a:t>
          </a:r>
          <a:r>
            <a:rPr lang="my-MM" sz="1400" kern="1200" dirty="0">
              <a:solidFill>
                <a:schemeClr val="tx1"/>
              </a:solidFill>
            </a:rPr>
            <a:t>်သွယ်ဆောင်ရွက်ခြင်းများ ပေါင်းစပ်ထားမှုအပေါ် စီမံခန့်ခွဲပါ။</a:t>
          </a:r>
          <a:endParaRPr lang="en-ID" sz="1400" kern="1200" dirty="0">
            <a:solidFill>
              <a:schemeClr val="tx1"/>
            </a:solidFill>
          </a:endParaRPr>
        </a:p>
      </dsp:txBody>
      <dsp:txXfrm>
        <a:off x="2626012" y="7825680"/>
        <a:ext cx="5856847" cy="769698"/>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dbc258150f_0_5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dbc258150f_0_5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gdbc258150f_0_5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dbc258150f_0_3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spcBef>
                <a:spcPts val="0"/>
              </a:spcBef>
              <a:spcAft>
                <a:spcPts val="0"/>
              </a:spcAft>
              <a:buSzPts val="1400"/>
              <a:buNone/>
            </a:pPr>
            <a:r>
              <a:rPr lang="en-US">
                <a:latin typeface="Arial"/>
                <a:ea typeface="Arial"/>
                <a:cs typeface="Arial"/>
                <a:sym typeface="Arial"/>
              </a:rPr>
              <a:t>The marketing communications mix consists of eight major modes of communication:</a:t>
            </a:r>
            <a:endParaRPr/>
          </a:p>
          <a:p>
            <a:pPr marL="457200" lvl="0" indent="-228600" algn="l" rtl="0">
              <a:spcBef>
                <a:spcPts val="0"/>
              </a:spcBef>
              <a:spcAft>
                <a:spcPts val="0"/>
              </a:spcAft>
              <a:buSzPts val="1400"/>
              <a:buNone/>
            </a:pPr>
            <a:r>
              <a:rPr lang="en-US">
                <a:latin typeface="Arial"/>
                <a:ea typeface="Arial"/>
                <a:cs typeface="Arial"/>
                <a:sym typeface="Arial"/>
              </a:rPr>
              <a:t>1. Advertising—Any paid form of nonpersonal presentation and promotion of ideas, goods, or services by an identified sponsor via print media (newspapers and magazines), broadcast media (radio and television), network media (telephone, cable, satellite, wireless), electronic media (audiotape, videotape, videodisk, CD-ROM, Web page), and display media (billboards, signs, posters).</a:t>
            </a:r>
            <a:endParaRPr/>
          </a:p>
          <a:p>
            <a:pPr marL="457200" lvl="0" indent="-228600" algn="l" rtl="0">
              <a:spcBef>
                <a:spcPts val="0"/>
              </a:spcBef>
              <a:spcAft>
                <a:spcPts val="0"/>
              </a:spcAft>
              <a:buSzPts val="1400"/>
              <a:buNone/>
            </a:pPr>
            <a:r>
              <a:rPr lang="en-US">
                <a:latin typeface="Arial"/>
                <a:ea typeface="Arial"/>
                <a:cs typeface="Arial"/>
                <a:sym typeface="Arial"/>
              </a:rPr>
              <a:t>2. Sales promotion—A variety of short-term incentives to encourage trial or purchase of a product or service including consumer promotions (such as samples, coupons, and premiums), trade promotions (such as advertising and display allowances), and business and sales force promotions (contests for sales reps).</a:t>
            </a:r>
            <a:endParaRPr/>
          </a:p>
          <a:p>
            <a:pPr marL="457200" lvl="0" indent="-228600" algn="l" rtl="0">
              <a:spcBef>
                <a:spcPts val="0"/>
              </a:spcBef>
              <a:spcAft>
                <a:spcPts val="0"/>
              </a:spcAft>
              <a:buSzPts val="1400"/>
              <a:buNone/>
            </a:pPr>
            <a:r>
              <a:rPr lang="en-US">
                <a:latin typeface="Arial"/>
                <a:ea typeface="Arial"/>
                <a:cs typeface="Arial"/>
                <a:sym typeface="Arial"/>
              </a:rPr>
              <a:t>3. Events and experiences—Company-sponsored activities and programs designed to create daily or special brand-related interactions with consumers, including sports, arts, entertainment, and cause events as well as less formal activities.</a:t>
            </a:r>
            <a:endParaRPr/>
          </a:p>
          <a:p>
            <a:pPr marL="457200" lvl="0" indent="-228600" algn="l" rtl="0">
              <a:spcBef>
                <a:spcPts val="0"/>
              </a:spcBef>
              <a:spcAft>
                <a:spcPts val="0"/>
              </a:spcAft>
              <a:buSzPts val="1400"/>
              <a:buNone/>
            </a:pPr>
            <a:r>
              <a:rPr lang="en-US">
                <a:latin typeface="Arial"/>
                <a:ea typeface="Arial"/>
                <a:cs typeface="Arial"/>
                <a:sym typeface="Arial"/>
              </a:rPr>
              <a:t>4. Public relations and publicity—A variety of programs directed internally to employees of the company or externally to consumers, other firms, the government, and media to promote or protect a company’s image or its individual product communications.</a:t>
            </a:r>
            <a:endParaRPr/>
          </a:p>
          <a:p>
            <a:pPr marL="457200" lvl="0" indent="-228600" algn="l" rtl="0">
              <a:spcBef>
                <a:spcPts val="0"/>
              </a:spcBef>
              <a:spcAft>
                <a:spcPts val="0"/>
              </a:spcAft>
              <a:buSzPts val="1400"/>
              <a:buNone/>
            </a:pPr>
            <a:r>
              <a:rPr lang="en-US">
                <a:latin typeface="Arial"/>
                <a:ea typeface="Arial"/>
                <a:cs typeface="Arial"/>
                <a:sym typeface="Arial"/>
              </a:rPr>
              <a:t>5. Online and social media marketing—Online activities and programs designed to engage customers or prospects and directly or indirectly raise awareness, improve image, or elicit sales of products and services.</a:t>
            </a:r>
            <a:endParaRPr/>
          </a:p>
          <a:p>
            <a:pPr marL="457200" lvl="0" indent="-228600" algn="l" rtl="0">
              <a:spcBef>
                <a:spcPts val="0"/>
              </a:spcBef>
              <a:spcAft>
                <a:spcPts val="0"/>
              </a:spcAft>
              <a:buSzPts val="1400"/>
              <a:buNone/>
            </a:pPr>
            <a:r>
              <a:rPr lang="en-US">
                <a:latin typeface="Arial"/>
                <a:ea typeface="Arial"/>
                <a:cs typeface="Arial"/>
                <a:sym typeface="Arial"/>
              </a:rPr>
              <a:t>6. Mobile marketing—A special form of online marketing that places communications on consumer’s cell phones, smart phones, or tablets.</a:t>
            </a:r>
            <a:endParaRPr/>
          </a:p>
          <a:p>
            <a:pPr marL="457200" lvl="0" indent="-228600" algn="l" rtl="0">
              <a:spcBef>
                <a:spcPts val="0"/>
              </a:spcBef>
              <a:spcAft>
                <a:spcPts val="0"/>
              </a:spcAft>
              <a:buSzPts val="1400"/>
              <a:buNone/>
            </a:pPr>
            <a:r>
              <a:rPr lang="en-US">
                <a:latin typeface="Arial"/>
                <a:ea typeface="Arial"/>
                <a:cs typeface="Arial"/>
                <a:sym typeface="Arial"/>
              </a:rPr>
              <a:t>7. Direct and database marketing—Use of mail, telephone, fax, e-mail, or Internet to communicate directly with or solicit response or dialogue from specific customers and prospects.</a:t>
            </a:r>
            <a:endParaRPr/>
          </a:p>
          <a:p>
            <a:pPr marL="457200" lvl="0" indent="-228600" algn="l" rtl="0">
              <a:spcBef>
                <a:spcPts val="0"/>
              </a:spcBef>
              <a:spcAft>
                <a:spcPts val="0"/>
              </a:spcAft>
              <a:buSzPts val="1400"/>
              <a:buNone/>
            </a:pPr>
            <a:r>
              <a:rPr lang="en-US">
                <a:latin typeface="Arial"/>
                <a:ea typeface="Arial"/>
                <a:cs typeface="Arial"/>
                <a:sym typeface="Arial"/>
              </a:rPr>
              <a:t>8. Personal selling—Face-to-face interaction with one or more prospective purchasers for the purpose of making presentations, answering questions, and procuring orders.</a:t>
            </a:r>
            <a:endParaRPr>
              <a:latin typeface="Arial"/>
              <a:ea typeface="Arial"/>
              <a:cs typeface="Arial"/>
              <a:sym typeface="Arial"/>
            </a:endParaRPr>
          </a:p>
        </p:txBody>
      </p:sp>
      <p:sp>
        <p:nvSpPr>
          <p:cNvPr id="200" name="Google Shape;200;gdbc258150f_0_3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bc258150f_0_4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spcBef>
                <a:spcPts val="0"/>
              </a:spcBef>
              <a:spcAft>
                <a:spcPts val="0"/>
              </a:spcAft>
              <a:buSzPts val="1400"/>
              <a:buNone/>
            </a:pPr>
            <a:endParaRPr>
              <a:latin typeface="Arial"/>
              <a:ea typeface="Arial"/>
              <a:cs typeface="Arial"/>
              <a:sym typeface="Arial"/>
            </a:endParaRPr>
          </a:p>
        </p:txBody>
      </p:sp>
      <p:sp>
        <p:nvSpPr>
          <p:cNvPr id="212" name="Google Shape;212;gdbc258150f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dbc258150f_0_3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spcBef>
                <a:spcPts val="0"/>
              </a:spcBef>
              <a:spcAft>
                <a:spcPts val="0"/>
              </a:spcAft>
              <a:buSzPts val="1400"/>
              <a:buNone/>
            </a:pPr>
            <a:r>
              <a:rPr lang="en-US">
                <a:latin typeface="Arial"/>
                <a:ea typeface="Arial"/>
                <a:cs typeface="Arial"/>
                <a:sym typeface="Arial"/>
              </a:rPr>
              <a:t>To increase the odds of success for a communications campaign, marketers must attempt to increase the likelihood that each step occurs. The challenges in achieving success with communications necessitate careful planning.</a:t>
            </a:r>
            <a:endParaRPr/>
          </a:p>
          <a:p>
            <a:pPr marL="457200" lvl="0" indent="-228600" algn="l" rtl="0">
              <a:spcBef>
                <a:spcPts val="0"/>
              </a:spcBef>
              <a:spcAft>
                <a:spcPts val="0"/>
              </a:spcAft>
              <a:buSzPts val="1400"/>
              <a:buNone/>
            </a:pPr>
            <a:endParaRPr>
              <a:latin typeface="Arial"/>
              <a:ea typeface="Arial"/>
              <a:cs typeface="Arial"/>
              <a:sym typeface="Arial"/>
            </a:endParaRPr>
          </a:p>
        </p:txBody>
      </p:sp>
      <p:sp>
        <p:nvSpPr>
          <p:cNvPr id="223" name="Google Shape;223;gdbc258150f_0_3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dbc258150f_0_4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dbc258150f_0_4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gdbc258150f_0_40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dbc258150f_0_4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dbc258150f_0_49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gdbc258150f_0_49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dbc258150f_0_5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gdbc258150f_0_5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gdbc258150f_0_50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dbc258150f_0_4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dbc258150f_0_4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gdbc258150f_0_4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dd09f756a9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gdd09f756a9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gdd09f756a9_0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96809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dbc258150f_0_3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spcBef>
                <a:spcPts val="0"/>
              </a:spcBef>
              <a:spcAft>
                <a:spcPts val="0"/>
              </a:spcAft>
              <a:buSzPts val="1400"/>
              <a:buNone/>
            </a:pPr>
            <a:r>
              <a:rPr lang="en-US">
                <a:latin typeface="Arial"/>
                <a:ea typeface="Arial"/>
                <a:cs typeface="Arial"/>
                <a:sym typeface="Arial"/>
              </a:rPr>
              <a:t>A successful cause-marketing program can improve social welfare, create differentiated brand positioning, build strong consumer bonds, enhance the company’s public image, create a reservoir of goodwill, boost internal morale and galvanize employees, drive sales, and increase the firm’s market value. Consumers may develop a strong, unique bond with the firm that transcends normal marketplace transactions.</a:t>
            </a:r>
            <a:endParaRPr>
              <a:latin typeface="Arial"/>
              <a:ea typeface="Arial"/>
              <a:cs typeface="Arial"/>
              <a:sym typeface="Arial"/>
            </a:endParaRPr>
          </a:p>
        </p:txBody>
      </p:sp>
      <p:sp>
        <p:nvSpPr>
          <p:cNvPr id="103" name="Google Shape;103;gdbc258150f_0_3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dbc258150f_0_3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spcBef>
                <a:spcPts val="0"/>
              </a:spcBef>
              <a:spcAft>
                <a:spcPts val="0"/>
              </a:spcAft>
              <a:buSzPts val="1400"/>
              <a:buNone/>
            </a:pPr>
            <a:endParaRPr>
              <a:latin typeface="Arial"/>
              <a:ea typeface="Arial"/>
              <a:cs typeface="Arial"/>
              <a:sym typeface="Arial"/>
            </a:endParaRPr>
          </a:p>
        </p:txBody>
      </p:sp>
      <p:sp>
        <p:nvSpPr>
          <p:cNvPr id="119" name="Google Shape;119;gdbc258150f_0_3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dbc258150f_0_3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spcBef>
                <a:spcPts val="0"/>
              </a:spcBef>
              <a:spcAft>
                <a:spcPts val="0"/>
              </a:spcAft>
              <a:buSzPts val="1400"/>
              <a:buNone/>
            </a:pPr>
            <a:r>
              <a:rPr lang="en-US">
                <a:latin typeface="Arial"/>
                <a:ea typeface="Arial"/>
                <a:cs typeface="Arial"/>
                <a:sym typeface="Arial"/>
              </a:rPr>
              <a:t>Choosing the right goal or objective for a social marketing program is critical. Should a family-planning campaign focus on abstinence or birth control? Should a campaign to fight air pollution focus on ride sharing or mass transit? </a:t>
            </a:r>
            <a:endParaRPr>
              <a:latin typeface="Arial"/>
              <a:ea typeface="Arial"/>
              <a:cs typeface="Arial"/>
              <a:sym typeface="Arial"/>
            </a:endParaRPr>
          </a:p>
        </p:txBody>
      </p:sp>
      <p:sp>
        <p:nvSpPr>
          <p:cNvPr id="131" name="Google Shape;131;gdbc258150f_0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dbc258150f_0_3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spcBef>
                <a:spcPts val="0"/>
              </a:spcBef>
              <a:spcAft>
                <a:spcPts val="0"/>
              </a:spcAft>
              <a:buSzPts val="1400"/>
              <a:buNone/>
            </a:pPr>
            <a:r>
              <a:rPr lang="en-US">
                <a:latin typeface="Arial"/>
                <a:ea typeface="Arial"/>
                <a:cs typeface="Arial"/>
                <a:sym typeface="Arial"/>
              </a:rPr>
              <a:t>While social marketing uses a number of different tactics to achieve its goals, the planning process follows many of the same steps as for traditional products and services</a:t>
            </a:r>
            <a:endParaRPr>
              <a:latin typeface="Arial"/>
              <a:ea typeface="Arial"/>
              <a:cs typeface="Arial"/>
              <a:sym typeface="Arial"/>
            </a:endParaRPr>
          </a:p>
        </p:txBody>
      </p:sp>
      <p:sp>
        <p:nvSpPr>
          <p:cNvPr id="142" name="Google Shape;142;gdbc258150f_0_3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dbc258150f_0_4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spcBef>
                <a:spcPts val="0"/>
              </a:spcBef>
              <a:spcAft>
                <a:spcPts val="0"/>
              </a:spcAft>
              <a:buSzPts val="1400"/>
              <a:buNone/>
            </a:pPr>
            <a:endParaRPr>
              <a:latin typeface="Arial"/>
              <a:ea typeface="Arial"/>
              <a:cs typeface="Arial"/>
              <a:sym typeface="Arial"/>
            </a:endParaRPr>
          </a:p>
        </p:txBody>
      </p:sp>
      <p:sp>
        <p:nvSpPr>
          <p:cNvPr id="153" name="Google Shape;153;gdbc258150f_0_4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dbc258150f_0_4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spcBef>
                <a:spcPts val="0"/>
              </a:spcBef>
              <a:spcAft>
                <a:spcPts val="0"/>
              </a:spcAft>
              <a:buSzPts val="1400"/>
              <a:buNone/>
            </a:pPr>
            <a:endParaRPr>
              <a:latin typeface="Arial"/>
              <a:ea typeface="Arial"/>
              <a:cs typeface="Arial"/>
              <a:sym typeface="Arial"/>
            </a:endParaRPr>
          </a:p>
        </p:txBody>
      </p:sp>
      <p:sp>
        <p:nvSpPr>
          <p:cNvPr id="163" name="Google Shape;163;gdbc258150f_0_4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dbc258150f_0_4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spcBef>
                <a:spcPts val="0"/>
              </a:spcBef>
              <a:spcAft>
                <a:spcPts val="0"/>
              </a:spcAft>
              <a:buSzPts val="1400"/>
              <a:buNone/>
            </a:pPr>
            <a:endParaRPr>
              <a:latin typeface="Arial"/>
              <a:ea typeface="Arial"/>
              <a:cs typeface="Arial"/>
              <a:sym typeface="Arial"/>
            </a:endParaRPr>
          </a:p>
        </p:txBody>
      </p:sp>
      <p:sp>
        <p:nvSpPr>
          <p:cNvPr id="173" name="Google Shape;173;gdbc258150f_0_4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dbc258150f_0_4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spcBef>
                <a:spcPts val="0"/>
              </a:spcBef>
              <a:spcAft>
                <a:spcPts val="0"/>
              </a:spcAft>
              <a:buSzPts val="1400"/>
              <a:buNone/>
            </a:pPr>
            <a:endParaRPr>
              <a:latin typeface="Arial"/>
              <a:ea typeface="Arial"/>
              <a:cs typeface="Arial"/>
              <a:sym typeface="Arial"/>
            </a:endParaRPr>
          </a:p>
        </p:txBody>
      </p:sp>
      <p:sp>
        <p:nvSpPr>
          <p:cNvPr id="183" name="Google Shape;183;gdbc258150f_0_4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6"/>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el und Inhalt">
  <p:cSld name="Titel und Inhalt">
    <p:spTree>
      <p:nvGrpSpPr>
        <p:cNvPr id="1" name="Shape 84"/>
        <p:cNvGrpSpPr/>
        <p:nvPr/>
      </p:nvGrpSpPr>
      <p:grpSpPr>
        <a:xfrm>
          <a:off x="0" y="0"/>
          <a:ext cx="0" cy="0"/>
          <a:chOff x="0" y="0"/>
          <a:chExt cx="0" cy="0"/>
        </a:xfrm>
      </p:grpSpPr>
      <p:sp>
        <p:nvSpPr>
          <p:cNvPr id="85" name="Google Shape;85;gdbc258150f_0_300"/>
          <p:cNvSpPr txBox="1">
            <a:spLocks noGrp="1"/>
          </p:cNvSpPr>
          <p:nvPr>
            <p:ph type="body" idx="1"/>
          </p:nvPr>
        </p:nvSpPr>
        <p:spPr>
          <a:xfrm>
            <a:off x="914400" y="2400300"/>
            <a:ext cx="16459200" cy="6789000"/>
          </a:xfrm>
          <a:prstGeom prst="rect">
            <a:avLst/>
          </a:prstGeom>
          <a:noFill/>
          <a:ln>
            <a:noFill/>
          </a:ln>
        </p:spPr>
        <p:txBody>
          <a:bodyPr spcFirstLastPara="1" wrap="square" lIns="0" tIns="83775" rIns="0" bIns="83775" anchor="t" anchorCtr="0">
            <a:normAutofit/>
          </a:bodyPr>
          <a:lstStyle>
            <a:lvl1pPr marL="457200" marR="0" lvl="0" indent="-603250" algn="l" rtl="0">
              <a:lnSpc>
                <a:spcPct val="100000"/>
              </a:lnSpc>
              <a:spcBef>
                <a:spcPts val="1200"/>
              </a:spcBef>
              <a:spcAft>
                <a:spcPts val="0"/>
              </a:spcAft>
              <a:buClr>
                <a:schemeClr val="dk1"/>
              </a:buClr>
              <a:buSzPts val="5900"/>
              <a:buFont typeface="Arial"/>
              <a:buChar char="•"/>
              <a:defRPr sz="5900" b="0" i="0" u="none" strike="noStrike" cap="none">
                <a:solidFill>
                  <a:schemeClr val="dk1"/>
                </a:solidFill>
                <a:latin typeface="Lato"/>
                <a:ea typeface="Lato"/>
                <a:cs typeface="Lato"/>
                <a:sym typeface="Lato"/>
              </a:defRPr>
            </a:lvl1pPr>
            <a:lvl2pPr marL="914400" marR="0" lvl="1" indent="-552450" algn="l" rtl="0">
              <a:lnSpc>
                <a:spcPct val="100000"/>
              </a:lnSpc>
              <a:spcBef>
                <a:spcPts val="1000"/>
              </a:spcBef>
              <a:spcAft>
                <a:spcPts val="0"/>
              </a:spcAft>
              <a:buClr>
                <a:schemeClr val="dk1"/>
              </a:buClr>
              <a:buSzPts val="5100"/>
              <a:buFont typeface="Arial"/>
              <a:buChar char="–"/>
              <a:defRPr sz="5100" b="0" i="0" u="none" strike="noStrike" cap="none">
                <a:solidFill>
                  <a:schemeClr val="dk1"/>
                </a:solidFill>
                <a:latin typeface="Lato"/>
                <a:ea typeface="Lato"/>
                <a:cs typeface="Lato"/>
                <a:sym typeface="Lato"/>
              </a:defRPr>
            </a:lvl2pPr>
            <a:lvl3pPr marL="1371600" marR="0" lvl="2" indent="-508000" algn="l" rtl="0">
              <a:lnSpc>
                <a:spcPct val="100000"/>
              </a:lnSpc>
              <a:spcBef>
                <a:spcPts val="900"/>
              </a:spcBef>
              <a:spcAft>
                <a:spcPts val="0"/>
              </a:spcAft>
              <a:buClr>
                <a:schemeClr val="dk1"/>
              </a:buClr>
              <a:buSzPts val="4400"/>
              <a:buFont typeface="Arial"/>
              <a:buChar char="•"/>
              <a:defRPr sz="4400" b="0" i="0" u="none" strike="noStrike" cap="none">
                <a:solidFill>
                  <a:schemeClr val="dk1"/>
                </a:solidFill>
                <a:latin typeface="Lato"/>
                <a:ea typeface="Lato"/>
                <a:cs typeface="Lato"/>
                <a:sym typeface="Lato"/>
              </a:defRPr>
            </a:lvl3pPr>
            <a:lvl4pPr marL="1828800" marR="0" lvl="3" indent="-463550" algn="l" rtl="0">
              <a:lnSpc>
                <a:spcPct val="100000"/>
              </a:lnSpc>
              <a:spcBef>
                <a:spcPts val="700"/>
              </a:spcBef>
              <a:spcAft>
                <a:spcPts val="0"/>
              </a:spcAft>
              <a:buClr>
                <a:schemeClr val="dk1"/>
              </a:buClr>
              <a:buSzPts val="3700"/>
              <a:buFont typeface="Arial"/>
              <a:buChar char="–"/>
              <a:defRPr sz="3700" b="0" i="0" u="none" strike="noStrike" cap="none">
                <a:solidFill>
                  <a:schemeClr val="dk1"/>
                </a:solidFill>
                <a:latin typeface="Lato"/>
                <a:ea typeface="Lato"/>
                <a:cs typeface="Lato"/>
                <a:sym typeface="Lato"/>
              </a:defRPr>
            </a:lvl4pPr>
            <a:lvl5pPr marL="2286000" marR="0" lvl="4" indent="-463550" algn="l" rtl="0">
              <a:lnSpc>
                <a:spcPct val="100000"/>
              </a:lnSpc>
              <a:spcBef>
                <a:spcPts val="70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5pPr>
            <a:lvl6pPr marL="2743200" marR="0" lvl="5" indent="-463550" algn="l" rtl="0">
              <a:lnSpc>
                <a:spcPct val="100000"/>
              </a:lnSpc>
              <a:spcBef>
                <a:spcPts val="70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6pPr>
            <a:lvl7pPr marL="3200400" marR="0" lvl="6" indent="-463550" algn="l" rtl="0">
              <a:lnSpc>
                <a:spcPct val="100000"/>
              </a:lnSpc>
              <a:spcBef>
                <a:spcPts val="70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7pPr>
            <a:lvl8pPr marL="3657600" marR="0" lvl="7" indent="-463550" algn="l" rtl="0">
              <a:lnSpc>
                <a:spcPct val="100000"/>
              </a:lnSpc>
              <a:spcBef>
                <a:spcPts val="70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8pPr>
            <a:lvl9pPr marL="4114800" marR="0" lvl="8" indent="-463550" algn="l" rtl="0">
              <a:lnSpc>
                <a:spcPct val="100000"/>
              </a:lnSpc>
              <a:spcBef>
                <a:spcPts val="70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9pPr>
          </a:lstStyle>
          <a:p>
            <a:endParaRPr/>
          </a:p>
        </p:txBody>
      </p:sp>
      <p:sp>
        <p:nvSpPr>
          <p:cNvPr id="86" name="Google Shape;86;gdbc258150f_0_300"/>
          <p:cNvSpPr txBox="1">
            <a:spLocks noGrp="1"/>
          </p:cNvSpPr>
          <p:nvPr>
            <p:ph type="ftr" idx="11"/>
          </p:nvPr>
        </p:nvSpPr>
        <p:spPr>
          <a:xfrm>
            <a:off x="438150" y="9613107"/>
            <a:ext cx="2686200" cy="371400"/>
          </a:xfrm>
          <a:prstGeom prst="rect">
            <a:avLst/>
          </a:prstGeom>
          <a:noFill/>
          <a:ln>
            <a:noFill/>
          </a:ln>
        </p:spPr>
        <p:txBody>
          <a:bodyPr spcFirstLastPara="1" wrap="square" lIns="167625" tIns="83775" rIns="167625" bIns="83775" anchor="t" anchorCtr="0">
            <a:noAutofit/>
          </a:bodyPr>
          <a:lstStyle>
            <a:lvl1pPr marR="0" lvl="0" algn="l" rtl="0">
              <a:lnSpc>
                <a:spcPct val="100000"/>
              </a:lnSpc>
              <a:spcBef>
                <a:spcPts val="0"/>
              </a:spcBef>
              <a:spcAft>
                <a:spcPts val="0"/>
              </a:spcAft>
              <a:buSzPts val="2600"/>
              <a:buNone/>
              <a:defRPr sz="1800" b="0" i="0" u="none" strike="noStrike" cap="none">
                <a:solidFill>
                  <a:srgbClr val="000000"/>
                </a:solidFill>
                <a:latin typeface="Lato"/>
                <a:ea typeface="Lato"/>
                <a:cs typeface="Lato"/>
                <a:sym typeface="Lato"/>
              </a:defRPr>
            </a:lvl1pPr>
            <a:lvl2pPr marR="0" lvl="1" algn="l" rtl="0">
              <a:lnSpc>
                <a:spcPct val="100000"/>
              </a:lnSpc>
              <a:spcBef>
                <a:spcPts val="0"/>
              </a:spcBef>
              <a:spcAft>
                <a:spcPts val="0"/>
              </a:spcAft>
              <a:buSzPts val="2600"/>
              <a:buNone/>
              <a:defRPr sz="33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2600"/>
              <a:buNone/>
              <a:defRPr sz="33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2600"/>
              <a:buNone/>
              <a:defRPr sz="33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2600"/>
              <a:buNone/>
              <a:defRPr sz="33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2600"/>
              <a:buNone/>
              <a:defRPr sz="33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2600"/>
              <a:buNone/>
              <a:defRPr sz="33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2600"/>
              <a:buNone/>
              <a:defRPr sz="33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2600"/>
              <a:buNone/>
              <a:defRPr sz="3300" b="0" i="0" u="none" strike="noStrike" cap="none">
                <a:solidFill>
                  <a:schemeClr val="dk1"/>
                </a:solidFill>
                <a:latin typeface="Calibri"/>
                <a:ea typeface="Calibri"/>
                <a:cs typeface="Calibri"/>
                <a:sym typeface="Calibri"/>
              </a:defRPr>
            </a:lvl9pPr>
          </a:lstStyle>
          <a:p>
            <a:endParaRPr/>
          </a:p>
        </p:txBody>
      </p:sp>
      <p:sp>
        <p:nvSpPr>
          <p:cNvPr id="87" name="Google Shape;87;gdbc258150f_0_300"/>
          <p:cNvSpPr txBox="1">
            <a:spLocks noGrp="1"/>
          </p:cNvSpPr>
          <p:nvPr>
            <p:ph type="title"/>
          </p:nvPr>
        </p:nvSpPr>
        <p:spPr>
          <a:xfrm>
            <a:off x="647056" y="462967"/>
            <a:ext cx="11388600" cy="900000"/>
          </a:xfrm>
          <a:prstGeom prst="rect">
            <a:avLst/>
          </a:prstGeom>
          <a:noFill/>
          <a:ln>
            <a:noFill/>
          </a:ln>
        </p:spPr>
        <p:txBody>
          <a:bodyPr spcFirstLastPara="1" wrap="square" lIns="0" tIns="83775" rIns="0" bIns="83775" anchor="ctr" anchorCtr="0">
            <a:normAutofit/>
          </a:bodyPr>
          <a:lstStyle>
            <a:lvl1pPr marR="0" lvl="0" algn="l" rtl="0">
              <a:lnSpc>
                <a:spcPct val="100000"/>
              </a:lnSpc>
              <a:spcBef>
                <a:spcPts val="0"/>
              </a:spcBef>
              <a:spcAft>
                <a:spcPts val="0"/>
              </a:spcAft>
              <a:buClr>
                <a:schemeClr val="lt1"/>
              </a:buClr>
              <a:buSzPts val="4400"/>
              <a:buFont typeface="Lato"/>
              <a:buNone/>
              <a:defRPr sz="4400" b="0" i="0" u="none" strike="noStrike" cap="none">
                <a:solidFill>
                  <a:schemeClr val="lt1"/>
                </a:solidFill>
                <a:latin typeface="Lato"/>
                <a:ea typeface="Lato"/>
                <a:cs typeface="Lato"/>
                <a:sym typeface="Lato"/>
              </a:defRPr>
            </a:lvl1pPr>
            <a:lvl2pPr lvl="1" algn="l" rtl="0">
              <a:lnSpc>
                <a:spcPct val="100000"/>
              </a:lnSpc>
              <a:spcBef>
                <a:spcPts val="0"/>
              </a:spcBef>
              <a:spcAft>
                <a:spcPts val="0"/>
              </a:spcAft>
              <a:buSzPts val="2600"/>
              <a:buNone/>
              <a:defRPr sz="3300"/>
            </a:lvl2pPr>
            <a:lvl3pPr lvl="2" algn="l" rtl="0">
              <a:lnSpc>
                <a:spcPct val="100000"/>
              </a:lnSpc>
              <a:spcBef>
                <a:spcPts val="0"/>
              </a:spcBef>
              <a:spcAft>
                <a:spcPts val="0"/>
              </a:spcAft>
              <a:buSzPts val="2600"/>
              <a:buNone/>
              <a:defRPr sz="3300"/>
            </a:lvl3pPr>
            <a:lvl4pPr lvl="3" algn="l" rtl="0">
              <a:lnSpc>
                <a:spcPct val="100000"/>
              </a:lnSpc>
              <a:spcBef>
                <a:spcPts val="0"/>
              </a:spcBef>
              <a:spcAft>
                <a:spcPts val="0"/>
              </a:spcAft>
              <a:buSzPts val="2600"/>
              <a:buNone/>
              <a:defRPr sz="3300"/>
            </a:lvl4pPr>
            <a:lvl5pPr lvl="4" algn="l" rtl="0">
              <a:lnSpc>
                <a:spcPct val="100000"/>
              </a:lnSpc>
              <a:spcBef>
                <a:spcPts val="0"/>
              </a:spcBef>
              <a:spcAft>
                <a:spcPts val="0"/>
              </a:spcAft>
              <a:buSzPts val="2600"/>
              <a:buNone/>
              <a:defRPr sz="3300"/>
            </a:lvl5pPr>
            <a:lvl6pPr lvl="5" algn="l" rtl="0">
              <a:lnSpc>
                <a:spcPct val="100000"/>
              </a:lnSpc>
              <a:spcBef>
                <a:spcPts val="0"/>
              </a:spcBef>
              <a:spcAft>
                <a:spcPts val="0"/>
              </a:spcAft>
              <a:buSzPts val="2600"/>
              <a:buNone/>
              <a:defRPr sz="3300"/>
            </a:lvl6pPr>
            <a:lvl7pPr lvl="6" algn="l" rtl="0">
              <a:lnSpc>
                <a:spcPct val="100000"/>
              </a:lnSpc>
              <a:spcBef>
                <a:spcPts val="0"/>
              </a:spcBef>
              <a:spcAft>
                <a:spcPts val="0"/>
              </a:spcAft>
              <a:buSzPts val="2600"/>
              <a:buNone/>
              <a:defRPr sz="3300"/>
            </a:lvl7pPr>
            <a:lvl8pPr lvl="7" algn="l" rtl="0">
              <a:lnSpc>
                <a:spcPct val="100000"/>
              </a:lnSpc>
              <a:spcBef>
                <a:spcPts val="0"/>
              </a:spcBef>
              <a:spcAft>
                <a:spcPts val="0"/>
              </a:spcAft>
              <a:buSzPts val="2600"/>
              <a:buNone/>
              <a:defRPr sz="3300"/>
            </a:lvl8pPr>
            <a:lvl9pPr lvl="8" algn="l" rtl="0">
              <a:lnSpc>
                <a:spcPct val="100000"/>
              </a:lnSpc>
              <a:spcBef>
                <a:spcPts val="0"/>
              </a:spcBef>
              <a:spcAft>
                <a:spcPts val="0"/>
              </a:spcAft>
              <a:buSzPts val="2600"/>
              <a:buNone/>
              <a:defRPr sz="33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2" name="Google Shape;22;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2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2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2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2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2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5"/>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8" Type="http://schemas.openxmlformats.org/officeDocument/2006/relationships/hyperlink" Target="about:blank" TargetMode="External"/><Relationship Id="rId3" Type="http://schemas.openxmlformats.org/officeDocument/2006/relationships/image" Target="../media/image1.png"/><Relationship Id="rId7" Type="http://schemas.openxmlformats.org/officeDocument/2006/relationships/hyperlink" Target="about:blank"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about:blank" TargetMode="External"/><Relationship Id="rId11" Type="http://schemas.openxmlformats.org/officeDocument/2006/relationships/hyperlink" Target="about:blank" TargetMode="External"/><Relationship Id="rId5" Type="http://schemas.openxmlformats.org/officeDocument/2006/relationships/hyperlink" Target="about:blank" TargetMode="External"/><Relationship Id="rId10" Type="http://schemas.openxmlformats.org/officeDocument/2006/relationships/hyperlink" Target="about:blank" TargetMode="External"/><Relationship Id="rId4" Type="http://schemas.openxmlformats.org/officeDocument/2006/relationships/hyperlink" Target="about:blank" TargetMode="External"/><Relationship Id="rId9" Type="http://schemas.openxmlformats.org/officeDocument/2006/relationships/hyperlink" Target="about:blan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a:off x="0" y="0"/>
            <a:ext cx="9144000" cy="10349781"/>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
          <p:cNvSpPr/>
          <p:nvPr/>
        </p:nvSpPr>
        <p:spPr>
          <a:xfrm>
            <a:off x="6934200" y="9229725"/>
            <a:ext cx="9182100" cy="28575"/>
          </a:xfrm>
          <a:prstGeom prst="rect">
            <a:avLst/>
          </a:prstGeom>
          <a:solidFill>
            <a:srgbClr val="D4C0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1"/>
          <p:cNvSpPr/>
          <p:nvPr/>
        </p:nvSpPr>
        <p:spPr>
          <a:xfrm>
            <a:off x="1110945" y="5651493"/>
            <a:ext cx="197461" cy="1905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1" name="Google Shape;91;p1"/>
          <p:cNvPicPr preferRelativeResize="0"/>
          <p:nvPr/>
        </p:nvPicPr>
        <p:blipFill rotWithShape="1">
          <a:blip r:embed="rId3">
            <a:alphaModFix/>
          </a:blip>
          <a:srcRect/>
          <a:stretch/>
        </p:blipFill>
        <p:spPr>
          <a:xfrm>
            <a:off x="11968413" y="1282952"/>
            <a:ext cx="3985512" cy="1947807"/>
          </a:xfrm>
          <a:prstGeom prst="rect">
            <a:avLst/>
          </a:prstGeom>
          <a:noFill/>
          <a:ln>
            <a:noFill/>
          </a:ln>
        </p:spPr>
      </p:pic>
      <p:pic>
        <p:nvPicPr>
          <p:cNvPr id="92" name="Google Shape;92;p1"/>
          <p:cNvPicPr preferRelativeResize="0"/>
          <p:nvPr/>
        </p:nvPicPr>
        <p:blipFill rotWithShape="1">
          <a:blip r:embed="rId4">
            <a:alphaModFix/>
          </a:blip>
          <a:srcRect l="1591" r="26829"/>
          <a:stretch/>
        </p:blipFill>
        <p:spPr>
          <a:xfrm>
            <a:off x="14696433" y="9514517"/>
            <a:ext cx="3435211" cy="985843"/>
          </a:xfrm>
          <a:prstGeom prst="rect">
            <a:avLst/>
          </a:prstGeom>
          <a:noFill/>
          <a:ln>
            <a:noFill/>
          </a:ln>
        </p:spPr>
      </p:pic>
      <p:sp>
        <p:nvSpPr>
          <p:cNvPr id="93" name="Google Shape;93;p1"/>
          <p:cNvSpPr txBox="1"/>
          <p:nvPr/>
        </p:nvSpPr>
        <p:spPr>
          <a:xfrm>
            <a:off x="303770" y="8376654"/>
            <a:ext cx="8140800" cy="1034129"/>
          </a:xfrm>
          <a:prstGeom prst="rect">
            <a:avLst/>
          </a:prstGeom>
          <a:noFill/>
          <a:ln>
            <a:noFill/>
          </a:ln>
        </p:spPr>
        <p:txBody>
          <a:bodyPr spcFirstLastPara="1" wrap="square" lIns="0" tIns="0" rIns="0" bIns="0" anchor="t" anchorCtr="0">
            <a:spAutoFit/>
          </a:bodyPr>
          <a:lstStyle/>
          <a:p>
            <a:pPr algn="ctr">
              <a:lnSpc>
                <a:spcPct val="120000"/>
              </a:lnSpc>
            </a:pPr>
            <a:r>
              <a:rPr lang="pl-PL" sz="3600" b="1" dirty="0">
                <a:solidFill>
                  <a:srgbClr val="FFFFFF"/>
                </a:solidFill>
                <a:latin typeface="Cormorant Garamond"/>
                <a:ea typeface="Cormorant Garamond"/>
                <a:cs typeface="Cormorant Garamond"/>
                <a:sym typeface="Cormorant Garamond"/>
              </a:rPr>
              <a:t>Erasmus </a:t>
            </a:r>
            <a:r>
              <a:rPr lang="my-MM" sz="2000" b="1" dirty="0">
                <a:solidFill>
                  <a:srgbClr val="FFFFFF"/>
                </a:solidFill>
                <a:latin typeface="Cormorant Garamond"/>
                <a:ea typeface="Cormorant Garamond"/>
                <a:cs typeface="Cormorant Garamond"/>
                <a:sym typeface="Cormorant Garamond"/>
              </a:rPr>
              <a:t>နှင့်ပူးပေါင်း၍ အဆင့်မြင့်ပညာကဏ္ဍတွင်</a:t>
            </a:r>
          </a:p>
          <a:p>
            <a:pPr algn="ctr">
              <a:lnSpc>
                <a:spcPct val="120000"/>
              </a:lnSpc>
            </a:pPr>
            <a:r>
              <a:rPr lang="my-MM" sz="2000" b="1" dirty="0">
                <a:solidFill>
                  <a:srgbClr val="FFFFFF"/>
                </a:solidFill>
                <a:latin typeface="Cormorant Garamond"/>
                <a:ea typeface="Cormorant Garamond"/>
                <a:cs typeface="Cormorant Garamond"/>
                <a:sym typeface="Cormorant Garamond"/>
              </a:rPr>
              <a:t> စွမ်းဆောင်ရည် မြှင့်တင်ခြင်း</a:t>
            </a:r>
            <a:endParaRPr lang="my-MM" sz="2000" dirty="0"/>
          </a:p>
        </p:txBody>
      </p:sp>
      <p:sp>
        <p:nvSpPr>
          <p:cNvPr id="94" name="Google Shape;94;p1"/>
          <p:cNvSpPr txBox="1"/>
          <p:nvPr/>
        </p:nvSpPr>
        <p:spPr>
          <a:xfrm>
            <a:off x="10263594" y="3479334"/>
            <a:ext cx="7868050" cy="3822521"/>
          </a:xfrm>
          <a:prstGeom prst="rect">
            <a:avLst/>
          </a:prstGeom>
          <a:noFill/>
          <a:ln>
            <a:noFill/>
          </a:ln>
        </p:spPr>
        <p:txBody>
          <a:bodyPr spcFirstLastPara="1" wrap="square" lIns="0" tIns="0" rIns="0" bIns="0" anchor="t" anchorCtr="0">
            <a:spAutoFit/>
          </a:bodyPr>
          <a:lstStyle/>
          <a:p>
            <a:pPr algn="ctr">
              <a:lnSpc>
                <a:spcPct val="108000"/>
              </a:lnSpc>
            </a:pPr>
            <a:r>
              <a:rPr lang="my-MM" sz="3600" b="1" dirty="0">
                <a:latin typeface="Calibri" panose="020F0502020204030204" pitchFamily="34" charset="0"/>
                <a:ea typeface="Calibri" panose="020F0502020204030204" pitchFamily="34" charset="0"/>
                <a:cs typeface="Myanmar Text" panose="020B0502040204020203" pitchFamily="34" charset="0"/>
              </a:rPr>
              <a:t>ထိုင်း၊ မြန်မာ နှစ်နိုင်ငံ စီးပွားရေးတိုးတက်မှု အဟန့်အတားများကို ကျော်လွှားနိုင်မည့် ကောင်းမွန်ဆန်းသစ်သည့် လူမှုစွန့်ဦးတီထွင်မှု အလေ့အထသစ်များ ပိုမိုတိုးတက်လာစေရန် </a:t>
            </a:r>
          </a:p>
          <a:p>
            <a:pPr algn="ctr">
              <a:lnSpc>
                <a:spcPct val="108000"/>
              </a:lnSpc>
            </a:pPr>
            <a:r>
              <a:rPr lang="my-MM" sz="3600" b="1" dirty="0">
                <a:latin typeface="Calibri" panose="020F0502020204030204" pitchFamily="34" charset="0"/>
                <a:ea typeface="Calibri" panose="020F0502020204030204" pitchFamily="34" charset="0"/>
                <a:cs typeface="Myanmar Text" panose="020B0502040204020203" pitchFamily="34" charset="0"/>
              </a:rPr>
              <a:t>အားပေးဆောင်ရွက်ခြင်း</a:t>
            </a:r>
            <a:r>
              <a:rPr lang="my-MM" sz="3600" b="1" dirty="0">
                <a:solidFill>
                  <a:srgbClr val="342D29"/>
                </a:solidFill>
                <a:latin typeface="Cormorant Garamond"/>
                <a:ea typeface="Cormorant Garamond"/>
                <a:cs typeface="Cormorant Garamond"/>
                <a:sym typeface="Cormorant Garamond"/>
              </a:rPr>
              <a:t> </a:t>
            </a:r>
            <a:endParaRPr lang="my-MM" sz="3600" dirty="0"/>
          </a:p>
          <a:p>
            <a:pPr marL="0" marR="0" lvl="0" indent="0" algn="ctr" rtl="0">
              <a:lnSpc>
                <a:spcPct val="108000"/>
              </a:lnSpc>
              <a:spcBef>
                <a:spcPts val="0"/>
              </a:spcBef>
              <a:spcAft>
                <a:spcPts val="0"/>
              </a:spcAft>
              <a:buClr>
                <a:srgbClr val="000000"/>
              </a:buClr>
              <a:buSzPts val="4200"/>
              <a:buFont typeface="Arial"/>
              <a:buNone/>
            </a:pPr>
            <a:endParaRPr sz="1400" b="0" i="0" u="none" strike="noStrike" cap="none" dirty="0">
              <a:solidFill>
                <a:srgbClr val="000000"/>
              </a:solidFill>
              <a:latin typeface="Arial"/>
              <a:ea typeface="Arial"/>
              <a:cs typeface="Arial"/>
              <a:sym typeface="Arial"/>
            </a:endParaRPr>
          </a:p>
        </p:txBody>
      </p:sp>
      <p:sp>
        <p:nvSpPr>
          <p:cNvPr id="95" name="Google Shape;95;p1"/>
          <p:cNvSpPr txBox="1"/>
          <p:nvPr/>
        </p:nvSpPr>
        <p:spPr>
          <a:xfrm>
            <a:off x="1397214" y="6219079"/>
            <a:ext cx="7746786" cy="1077218"/>
          </a:xfrm>
          <a:prstGeom prst="rect">
            <a:avLst/>
          </a:prstGeom>
          <a:noFill/>
          <a:ln>
            <a:noFill/>
          </a:ln>
        </p:spPr>
        <p:txBody>
          <a:bodyPr spcFirstLastPara="1" wrap="square" lIns="0" tIns="0" rIns="0" bIns="0" anchor="t" anchorCtr="0">
            <a:spAutoFit/>
          </a:bodyPr>
          <a:lstStyle/>
          <a:p>
            <a:pPr>
              <a:lnSpc>
                <a:spcPct val="140000"/>
              </a:lnSpc>
            </a:pPr>
            <a:r>
              <a:rPr lang="my-MM" sz="1800" b="1" dirty="0">
                <a:solidFill>
                  <a:srgbClr val="FFFFFF"/>
                </a:solidFill>
                <a:latin typeface="Assistant"/>
                <a:ea typeface="Assistant"/>
                <a:cs typeface="Assistant"/>
                <a:sym typeface="Assistant"/>
              </a:rPr>
              <a:t>စီမံကိန်း ရည်ညွှန်း : 609711-</a:t>
            </a:r>
            <a:r>
              <a:rPr lang="en-ID" sz="1800" b="1" dirty="0">
                <a:solidFill>
                  <a:srgbClr val="FFFFFF"/>
                </a:solidFill>
                <a:latin typeface="Assistant"/>
                <a:ea typeface="Assistant"/>
                <a:cs typeface="Assistant"/>
                <a:sym typeface="Assistant"/>
              </a:rPr>
              <a:t>EPP-1-2019-1-AT-EPPKA2-CBHE-JP </a:t>
            </a:r>
            <a:endParaRPr lang="en-ID" sz="1800" dirty="0"/>
          </a:p>
          <a:p>
            <a:pPr>
              <a:lnSpc>
                <a:spcPct val="140000"/>
              </a:lnSpc>
            </a:pPr>
            <a:r>
              <a:rPr lang="my-MM" sz="1800" b="1" dirty="0">
                <a:solidFill>
                  <a:srgbClr val="FFFFFF"/>
                </a:solidFill>
                <a:latin typeface="Assistant"/>
                <a:ea typeface="Assistant"/>
                <a:cs typeface="Assistant"/>
                <a:sym typeface="Assistant"/>
              </a:rPr>
              <a:t>စီမံကိန်း  ကာလ      : ၃၆ လ (၁၅/၁/၂၀၂၀ မှ ၁၄/၁/၂၀၂၃ အထိ)</a:t>
            </a:r>
            <a:endParaRPr lang="my-MM" sz="1800" dirty="0"/>
          </a:p>
          <a:p>
            <a:pPr marL="0" marR="0" lvl="0" indent="0" algn="l" rtl="0">
              <a:lnSpc>
                <a:spcPct val="140000"/>
              </a:lnSpc>
              <a:spcBef>
                <a:spcPts val="0"/>
              </a:spcBef>
              <a:spcAft>
                <a:spcPts val="0"/>
              </a:spcAft>
              <a:buClr>
                <a:srgbClr val="000000"/>
              </a:buClr>
              <a:buSzPts val="2100"/>
              <a:buFont typeface="Arial"/>
              <a:buNone/>
            </a:pPr>
            <a:endParaRPr sz="1400" b="0" i="0" u="none" strike="noStrike" cap="none" dirty="0">
              <a:solidFill>
                <a:srgbClr val="000000"/>
              </a:solidFill>
              <a:latin typeface="Arial"/>
              <a:ea typeface="Arial"/>
              <a:cs typeface="Arial"/>
              <a:sym typeface="Arial"/>
            </a:endParaRPr>
          </a:p>
        </p:txBody>
      </p:sp>
      <p:sp>
        <p:nvSpPr>
          <p:cNvPr id="96" name="Google Shape;96;p1"/>
          <p:cNvSpPr txBox="1"/>
          <p:nvPr/>
        </p:nvSpPr>
        <p:spPr>
          <a:xfrm>
            <a:off x="700000" y="897795"/>
            <a:ext cx="8140800" cy="221596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lang="my-MM" sz="4400" b="1" dirty="0">
              <a:solidFill>
                <a:schemeClr val="lt1"/>
              </a:solidFill>
              <a:latin typeface="Calibri"/>
              <a:ea typeface="Calibri"/>
              <a:cs typeface="Calibri"/>
              <a:sym typeface="Calibri"/>
            </a:endParaRPr>
          </a:p>
          <a:p>
            <a:pPr marL="0" lvl="0" indent="0" algn="ctr" rtl="0">
              <a:spcBef>
                <a:spcPts val="0"/>
              </a:spcBef>
              <a:spcAft>
                <a:spcPts val="0"/>
              </a:spcAft>
              <a:buNone/>
            </a:pPr>
            <a:r>
              <a:rPr lang="my-MM" sz="4400" b="1" dirty="0">
                <a:solidFill>
                  <a:schemeClr val="lt1"/>
                </a:solidFill>
                <a:latin typeface="Calibri"/>
                <a:ea typeface="Calibri"/>
                <a:cs typeface="Calibri"/>
                <a:sym typeface="Calibri"/>
              </a:rPr>
              <a:t>သက်ရောက်မှုအား ဖြန့်ကျက်ခြင်း </a:t>
            </a:r>
          </a:p>
          <a:p>
            <a:pPr marL="0" lvl="0" indent="0" algn="ctr" rtl="0">
              <a:spcBef>
                <a:spcPts val="0"/>
              </a:spcBef>
              <a:spcAft>
                <a:spcPts val="0"/>
              </a:spcAft>
              <a:buNone/>
            </a:pPr>
            <a:r>
              <a:rPr lang="my-MM" sz="4400" b="1" dirty="0">
                <a:solidFill>
                  <a:schemeClr val="lt1"/>
                </a:solidFill>
                <a:latin typeface="Calibri"/>
                <a:ea typeface="Calibri"/>
                <a:cs typeface="Calibri"/>
                <a:sym typeface="Calibri"/>
              </a:rPr>
              <a:t>(</a:t>
            </a:r>
            <a:r>
              <a:rPr lang="en-US" sz="4400" b="1" dirty="0">
                <a:solidFill>
                  <a:schemeClr val="lt1"/>
                </a:solidFill>
                <a:latin typeface="Calibri"/>
                <a:ea typeface="Calibri"/>
                <a:cs typeface="Calibri"/>
                <a:sym typeface="Calibri"/>
              </a:rPr>
              <a:t>Impact Dissemination</a:t>
            </a:r>
            <a:r>
              <a:rPr lang="my-MM" sz="4400" b="1" dirty="0">
                <a:solidFill>
                  <a:schemeClr val="lt1"/>
                </a:solidFill>
                <a:latin typeface="Calibri"/>
                <a:ea typeface="Calibri"/>
                <a:cs typeface="Calibri"/>
                <a:sym typeface="Calibri"/>
              </a:rPr>
              <a:t>)</a:t>
            </a:r>
            <a:endParaRPr sz="4400" b="1" dirty="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gdbc258150f_0_520"/>
          <p:cNvPicPr preferRelativeResize="0"/>
          <p:nvPr/>
        </p:nvPicPr>
        <p:blipFill rotWithShape="1">
          <a:blip r:embed="rId3">
            <a:alphaModFix/>
          </a:blip>
          <a:srcRect/>
          <a:stretch/>
        </p:blipFill>
        <p:spPr>
          <a:xfrm>
            <a:off x="15305502" y="261999"/>
            <a:ext cx="2557976" cy="1250139"/>
          </a:xfrm>
          <a:prstGeom prst="rect">
            <a:avLst/>
          </a:prstGeom>
          <a:noFill/>
          <a:ln>
            <a:noFill/>
          </a:ln>
        </p:spPr>
      </p:pic>
      <p:pic>
        <p:nvPicPr>
          <p:cNvPr id="197" name="Google Shape;197;gdbc258150f_0_520"/>
          <p:cNvPicPr preferRelativeResize="0"/>
          <p:nvPr/>
        </p:nvPicPr>
        <p:blipFill>
          <a:blip r:embed="rId4">
            <a:alphaModFix/>
          </a:blip>
          <a:stretch>
            <a:fillRect/>
          </a:stretch>
        </p:blipFill>
        <p:spPr>
          <a:xfrm>
            <a:off x="4681400" y="1186608"/>
            <a:ext cx="9194620" cy="7500192"/>
          </a:xfrm>
          <a:prstGeom prst="rect">
            <a:avLst/>
          </a:prstGeom>
          <a:noFill/>
          <a:ln>
            <a:noFill/>
          </a:ln>
        </p:spPr>
      </p:pic>
      <p:sp>
        <p:nvSpPr>
          <p:cNvPr id="2" name="TextBox 1">
            <a:extLst>
              <a:ext uri="{FF2B5EF4-FFF2-40B4-BE49-F238E27FC236}">
                <a16:creationId xmlns:a16="http://schemas.microsoft.com/office/drawing/2014/main" id="{CA7F42FC-7148-A0AF-3A83-2C66D93586AD}"/>
              </a:ext>
            </a:extLst>
          </p:cNvPr>
          <p:cNvSpPr txBox="1"/>
          <p:nvPr/>
        </p:nvSpPr>
        <p:spPr>
          <a:xfrm>
            <a:off x="4053840" y="9022080"/>
            <a:ext cx="11658600" cy="1200329"/>
          </a:xfrm>
          <a:prstGeom prst="rect">
            <a:avLst/>
          </a:prstGeom>
          <a:noFill/>
        </p:spPr>
        <p:txBody>
          <a:bodyPr wrap="square" rtlCol="0">
            <a:spAutoFit/>
          </a:bodyPr>
          <a:lstStyle/>
          <a:p>
            <a:pPr algn="ctr"/>
            <a:r>
              <a:rPr lang="en-US" sz="3600" b="1" dirty="0"/>
              <a:t>Brand </a:t>
            </a:r>
            <a:r>
              <a:rPr lang="en-US" sz="3600" b="1" dirty="0" err="1"/>
              <a:t>အမှတ်တံဆိပ</a:t>
            </a:r>
            <a:r>
              <a:rPr lang="en-US" sz="3600" b="1" dirty="0"/>
              <a:t>်</a:t>
            </a:r>
            <a:r>
              <a:rPr lang="my-MM" sz="3600" b="1" dirty="0"/>
              <a:t>တစ်ခုတွင် ပါဝင်သည့်အရာများကို</a:t>
            </a:r>
            <a:endParaRPr lang="en-US" sz="3600" b="1" dirty="0"/>
          </a:p>
          <a:p>
            <a:pPr algn="ctr"/>
            <a:r>
              <a:rPr lang="my-MM" sz="3600" b="1" dirty="0"/>
              <a:t> ခွဲခြမ်းစိတ်ဖြာကြည့်ခြင်း</a:t>
            </a:r>
            <a:endParaRPr lang="en-ID" sz="36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dbc258150f_0_382"/>
          <p:cNvSpPr/>
          <p:nvPr/>
        </p:nvSpPr>
        <p:spPr>
          <a:xfrm>
            <a:off x="83700" y="2435650"/>
            <a:ext cx="18120600" cy="71916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03" name="Google Shape;203;gdbc258150f_0_382"/>
          <p:cNvGrpSpPr/>
          <p:nvPr/>
        </p:nvGrpSpPr>
        <p:grpSpPr>
          <a:xfrm>
            <a:off x="892150" y="373822"/>
            <a:ext cx="15216530" cy="3335668"/>
            <a:chOff x="0" y="-1722837"/>
            <a:chExt cx="20288707" cy="4447557"/>
          </a:xfrm>
        </p:grpSpPr>
        <p:sp>
          <p:nvSpPr>
            <p:cNvPr id="204" name="Google Shape;204;gdbc258150f_0_382"/>
            <p:cNvSpPr txBox="1"/>
            <p:nvPr/>
          </p:nvSpPr>
          <p:spPr>
            <a:xfrm>
              <a:off x="0" y="-1722837"/>
              <a:ext cx="20288707" cy="2419465"/>
            </a:xfrm>
            <a:prstGeom prst="rect">
              <a:avLst/>
            </a:prstGeom>
            <a:noFill/>
            <a:ln>
              <a:noFill/>
            </a:ln>
          </p:spPr>
          <p:txBody>
            <a:bodyPr spcFirstLastPara="1" wrap="square" lIns="0" tIns="0" rIns="0" bIns="0" anchor="t" anchorCtr="0">
              <a:spAutoFit/>
            </a:bodyPr>
            <a:lstStyle/>
            <a:p>
              <a:pPr marL="0" marR="0" lvl="0" indent="0" algn="ctr" rtl="0">
                <a:lnSpc>
                  <a:spcPct val="134444"/>
                </a:lnSpc>
                <a:spcBef>
                  <a:spcPts val="0"/>
                </a:spcBef>
                <a:spcAft>
                  <a:spcPts val="0"/>
                </a:spcAft>
                <a:buClr>
                  <a:schemeClr val="dk1"/>
                </a:buClr>
                <a:buSzPts val="1100"/>
                <a:buFont typeface="Arial"/>
                <a:buNone/>
              </a:pPr>
              <a:r>
                <a:rPr lang="my-MM" sz="4400" b="1" dirty="0">
                  <a:solidFill>
                    <a:srgbClr val="342D29"/>
                  </a:solidFill>
                  <a:latin typeface="Assistant"/>
                  <a:ea typeface="Assistant"/>
                  <a:cs typeface="Assistant"/>
                  <a:sym typeface="Assistant"/>
                </a:rPr>
                <a:t>စျေးကွက်ရှာဖွေခြင</a:t>
              </a:r>
              <a:r>
                <a:rPr lang="my-MM" sz="4400" b="1" dirty="0" smtClean="0">
                  <a:solidFill>
                    <a:srgbClr val="342D29"/>
                  </a:solidFill>
                  <a:latin typeface="Assistant"/>
                  <a:ea typeface="Assistant"/>
                  <a:cs typeface="Assistant"/>
                  <a:sym typeface="Assistant"/>
                </a:rPr>
                <a:t>်းဆိုင်ရာဆက</a:t>
              </a:r>
              <a:r>
                <a:rPr lang="my-MM" sz="4400" b="1" dirty="0">
                  <a:solidFill>
                    <a:srgbClr val="342D29"/>
                  </a:solidFill>
                  <a:latin typeface="Assistant"/>
                  <a:ea typeface="Assistant"/>
                  <a:cs typeface="Assistant"/>
                  <a:sym typeface="Assistant"/>
                </a:rPr>
                <a:t>်သွယ်ချိတ်ဆက်မှု အမျိုးမျိုး (</a:t>
              </a:r>
              <a:r>
                <a:rPr lang="en-US" sz="4400" b="1" dirty="0">
                  <a:solidFill>
                    <a:srgbClr val="342D29"/>
                  </a:solidFill>
                  <a:latin typeface="Assistant"/>
                  <a:ea typeface="Assistant"/>
                  <a:cs typeface="Assistant"/>
                  <a:sym typeface="Assistant"/>
                </a:rPr>
                <a:t>Marketing communication mix</a:t>
              </a:r>
              <a:r>
                <a:rPr lang="my-MM" sz="4400" b="1" dirty="0" smtClean="0">
                  <a:solidFill>
                    <a:srgbClr val="342D29"/>
                  </a:solidFill>
                  <a:latin typeface="Assistant"/>
                  <a:ea typeface="Assistant"/>
                  <a:cs typeface="Assistant"/>
                  <a:sym typeface="Assistant"/>
                </a:rPr>
                <a:t>)</a:t>
              </a:r>
              <a:endParaRPr sz="7200" b="1" dirty="0">
                <a:solidFill>
                  <a:srgbClr val="342D29"/>
                </a:solidFill>
                <a:latin typeface="Assistant"/>
                <a:ea typeface="Assistant"/>
                <a:cs typeface="Assistant"/>
                <a:sym typeface="Assistant"/>
              </a:endParaRPr>
            </a:p>
          </p:txBody>
        </p:sp>
        <p:sp>
          <p:nvSpPr>
            <p:cNvPr id="205" name="Google Shape;205;gdbc258150f_0_382"/>
            <p:cNvSpPr txBox="1"/>
            <p:nvPr/>
          </p:nvSpPr>
          <p:spPr>
            <a:xfrm>
              <a:off x="0" y="2026920"/>
              <a:ext cx="10126200" cy="6978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Clr>
                  <a:srgbClr val="000000"/>
                </a:buClr>
                <a:buSzPts val="3400"/>
                <a:buFont typeface="Arial"/>
                <a:buNone/>
              </a:pPr>
              <a:endParaRPr sz="3400" b="1" i="0" u="none" strike="noStrike" cap="none">
                <a:solidFill>
                  <a:srgbClr val="342D29"/>
                </a:solidFill>
                <a:latin typeface="Assistant"/>
                <a:ea typeface="Assistant"/>
                <a:cs typeface="Assistant"/>
                <a:sym typeface="Assistant"/>
              </a:endParaRPr>
            </a:p>
          </p:txBody>
        </p:sp>
      </p:grpSp>
      <p:sp>
        <p:nvSpPr>
          <p:cNvPr id="206" name="Google Shape;206;gdbc258150f_0_382"/>
          <p:cNvSpPr/>
          <p:nvPr/>
        </p:nvSpPr>
        <p:spPr>
          <a:xfrm>
            <a:off x="17045355" y="5600700"/>
            <a:ext cx="33000" cy="1905000"/>
          </a:xfrm>
          <a:prstGeom prst="rect">
            <a:avLst/>
          </a:prstGeom>
          <a:solidFill>
            <a:srgbClr val="D4C0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7" name="Google Shape;207;gdbc258150f_0_382"/>
          <p:cNvPicPr preferRelativeResize="0"/>
          <p:nvPr/>
        </p:nvPicPr>
        <p:blipFill rotWithShape="1">
          <a:blip r:embed="rId3">
            <a:alphaModFix/>
          </a:blip>
          <a:srcRect/>
          <a:stretch/>
        </p:blipFill>
        <p:spPr>
          <a:xfrm>
            <a:off x="15305502" y="261999"/>
            <a:ext cx="2557976" cy="1250139"/>
          </a:xfrm>
          <a:prstGeom prst="rect">
            <a:avLst/>
          </a:prstGeom>
          <a:noFill/>
          <a:ln>
            <a:noFill/>
          </a:ln>
        </p:spPr>
      </p:pic>
      <p:sp>
        <p:nvSpPr>
          <p:cNvPr id="208" name="Google Shape;208;gdbc258150f_0_382"/>
          <p:cNvSpPr txBox="1"/>
          <p:nvPr/>
        </p:nvSpPr>
        <p:spPr>
          <a:xfrm>
            <a:off x="914400" y="2743199"/>
            <a:ext cx="8534400" cy="6422571"/>
          </a:xfrm>
          <a:prstGeom prst="rect">
            <a:avLst/>
          </a:prstGeom>
          <a:solidFill>
            <a:schemeClr val="accent5">
              <a:lumMod val="40000"/>
              <a:lumOff val="60000"/>
            </a:schemeClr>
          </a:solidFill>
          <a:ln>
            <a:noFill/>
          </a:ln>
        </p:spPr>
        <p:txBody>
          <a:bodyPr spcFirstLastPara="1" wrap="square" lIns="167625" tIns="83775" rIns="167625" bIns="83775" anchor="t" anchorCtr="0">
            <a:noAutofit/>
          </a:bodyPr>
          <a:lstStyle/>
          <a:p>
            <a:pPr marL="635000" marR="0" lvl="0" indent="-641350" algn="l" rtl="0">
              <a:lnSpc>
                <a:spcPct val="100000"/>
              </a:lnSpc>
              <a:spcBef>
                <a:spcPts val="0"/>
              </a:spcBef>
              <a:spcAft>
                <a:spcPts val="0"/>
              </a:spcAft>
              <a:buClr>
                <a:srgbClr val="A63055"/>
              </a:buClr>
              <a:buSzPts val="5900"/>
              <a:buFont typeface="Arial"/>
              <a:buChar char="•"/>
            </a:pPr>
            <a:r>
              <a:rPr lang="my-MM" sz="3600" dirty="0">
                <a:solidFill>
                  <a:schemeClr val="dk1"/>
                </a:solidFill>
              </a:rPr>
              <a:t>ကြော်ငြာခြင်း</a:t>
            </a:r>
          </a:p>
          <a:p>
            <a:pPr marL="635000" marR="0" lvl="0" indent="-641350" algn="l" rtl="0">
              <a:lnSpc>
                <a:spcPct val="100000"/>
              </a:lnSpc>
              <a:spcBef>
                <a:spcPts val="0"/>
              </a:spcBef>
              <a:spcAft>
                <a:spcPts val="0"/>
              </a:spcAft>
              <a:buClr>
                <a:srgbClr val="A63055"/>
              </a:buClr>
              <a:buSzPts val="5900"/>
              <a:buFont typeface="Arial"/>
              <a:buChar char="•"/>
            </a:pPr>
            <a:endParaRPr sz="3600" dirty="0"/>
          </a:p>
          <a:p>
            <a:pPr marL="635000" marR="0" lvl="0" indent="-641350" algn="l" rtl="0">
              <a:lnSpc>
                <a:spcPct val="100000"/>
              </a:lnSpc>
              <a:spcBef>
                <a:spcPts val="1200"/>
              </a:spcBef>
              <a:spcAft>
                <a:spcPts val="0"/>
              </a:spcAft>
              <a:buClr>
                <a:srgbClr val="A63055"/>
              </a:buClr>
              <a:buSzPts val="5900"/>
              <a:buFont typeface="Arial"/>
              <a:buChar char="•"/>
            </a:pPr>
            <a:r>
              <a:rPr lang="my-MM" sz="3600" b="0" i="0" u="none" strike="noStrike" cap="none" dirty="0">
                <a:solidFill>
                  <a:schemeClr val="dk1"/>
                </a:solidFill>
                <a:latin typeface="Arial"/>
                <a:ea typeface="Arial"/>
                <a:cs typeface="Arial"/>
                <a:sym typeface="Arial"/>
              </a:rPr>
              <a:t>အခမ်းအနားအစီအစဉ်များနှင့် ကိုယ်တိုင် ကြုံတွေ့ရမှုများ</a:t>
            </a:r>
          </a:p>
          <a:p>
            <a:pPr marR="0" lvl="0" algn="l" rtl="0">
              <a:lnSpc>
                <a:spcPct val="100000"/>
              </a:lnSpc>
              <a:spcBef>
                <a:spcPts val="1200"/>
              </a:spcBef>
              <a:spcAft>
                <a:spcPts val="0"/>
              </a:spcAft>
              <a:buClr>
                <a:srgbClr val="A63055"/>
              </a:buClr>
              <a:buSzPts val="5900"/>
            </a:pPr>
            <a:endParaRPr sz="3600" dirty="0"/>
          </a:p>
          <a:p>
            <a:pPr marL="635000" marR="0" lvl="0" indent="-641350" algn="l" rtl="0">
              <a:lnSpc>
                <a:spcPct val="100000"/>
              </a:lnSpc>
              <a:spcBef>
                <a:spcPts val="1200"/>
              </a:spcBef>
              <a:spcAft>
                <a:spcPts val="0"/>
              </a:spcAft>
              <a:buClr>
                <a:srgbClr val="A63055"/>
              </a:buClr>
              <a:buSzPts val="5900"/>
              <a:buFont typeface="Arial"/>
              <a:buChar char="•"/>
            </a:pPr>
            <a:r>
              <a:rPr lang="my-MM" sz="3600" dirty="0">
                <a:solidFill>
                  <a:schemeClr val="dk1"/>
                </a:solidFill>
              </a:rPr>
              <a:t>လူထုနှင့် ထိတွေ့ဆက်ဆံခြင်းများနှင့် </a:t>
            </a:r>
            <a:r>
              <a:rPr lang="en-US" sz="3600" b="0" i="0" u="none" strike="noStrike" cap="none" dirty="0">
                <a:solidFill>
                  <a:schemeClr val="dk1"/>
                </a:solidFill>
                <a:latin typeface="Arial"/>
                <a:ea typeface="Arial"/>
                <a:cs typeface="Arial"/>
                <a:sym typeface="Arial"/>
              </a:rPr>
              <a:t> </a:t>
            </a:r>
            <a:r>
              <a:rPr lang="my-MM" sz="3600" dirty="0">
                <a:solidFill>
                  <a:schemeClr val="dk1"/>
                </a:solidFill>
              </a:rPr>
              <a:t>အများအာရုံစိုက်အောင်ပြုလုပ်ခြင်း</a:t>
            </a:r>
          </a:p>
          <a:p>
            <a:pPr marR="0" lvl="0" algn="l" rtl="0">
              <a:lnSpc>
                <a:spcPct val="100000"/>
              </a:lnSpc>
              <a:spcBef>
                <a:spcPts val="1200"/>
              </a:spcBef>
              <a:spcAft>
                <a:spcPts val="0"/>
              </a:spcAft>
              <a:buClr>
                <a:srgbClr val="A63055"/>
              </a:buClr>
              <a:buSzPts val="5900"/>
            </a:pPr>
            <a:endParaRPr sz="3600" dirty="0">
              <a:solidFill>
                <a:schemeClr val="dk1"/>
              </a:solidFill>
            </a:endParaRPr>
          </a:p>
          <a:p>
            <a:pPr marL="635000" marR="0" lvl="0" indent="-641350" algn="l" rtl="0">
              <a:lnSpc>
                <a:spcPct val="100000"/>
              </a:lnSpc>
              <a:spcBef>
                <a:spcPts val="1200"/>
              </a:spcBef>
              <a:spcAft>
                <a:spcPts val="0"/>
              </a:spcAft>
              <a:buClr>
                <a:srgbClr val="A63055"/>
              </a:buClr>
              <a:buSzPts val="5900"/>
              <a:buFont typeface="Arial"/>
              <a:buChar char="•"/>
            </a:pPr>
            <a:r>
              <a:rPr lang="my-MM" sz="3600" dirty="0">
                <a:solidFill>
                  <a:schemeClr val="dk1"/>
                </a:solidFill>
              </a:rPr>
              <a:t>မိုဘိုင်းဖုန်းတွင် ကြော်ငြာခြင်း</a:t>
            </a:r>
            <a:endParaRPr sz="3600" dirty="0"/>
          </a:p>
        </p:txBody>
      </p:sp>
      <p:sp>
        <p:nvSpPr>
          <p:cNvPr id="209" name="Google Shape;209;gdbc258150f_0_382"/>
          <p:cNvSpPr txBox="1"/>
          <p:nvPr/>
        </p:nvSpPr>
        <p:spPr>
          <a:xfrm>
            <a:off x="9471050" y="2788445"/>
            <a:ext cx="8359750" cy="6377325"/>
          </a:xfrm>
          <a:prstGeom prst="rect">
            <a:avLst/>
          </a:prstGeom>
          <a:solidFill>
            <a:schemeClr val="accent5">
              <a:lumMod val="40000"/>
              <a:lumOff val="60000"/>
            </a:schemeClr>
          </a:solidFill>
          <a:ln>
            <a:noFill/>
          </a:ln>
        </p:spPr>
        <p:txBody>
          <a:bodyPr spcFirstLastPara="1" wrap="square" lIns="167625" tIns="83775" rIns="167625" bIns="83775" anchor="t" anchorCtr="0">
            <a:noAutofit/>
          </a:bodyPr>
          <a:lstStyle/>
          <a:p>
            <a:pPr marL="635000" marR="0" lvl="0" indent="-641350" algn="l" rtl="0">
              <a:lnSpc>
                <a:spcPct val="100000"/>
              </a:lnSpc>
              <a:spcBef>
                <a:spcPts val="0"/>
              </a:spcBef>
              <a:spcAft>
                <a:spcPts val="0"/>
              </a:spcAft>
              <a:buClr>
                <a:srgbClr val="A63055"/>
              </a:buClr>
              <a:buSzPts val="5900"/>
              <a:buFont typeface="Arial"/>
              <a:buChar char="•"/>
            </a:pPr>
            <a:r>
              <a:rPr lang="my-MM" sz="3600" b="0" i="0" u="none" strike="noStrike" cap="none" dirty="0">
                <a:solidFill>
                  <a:schemeClr val="dk1"/>
                </a:solidFill>
                <a:latin typeface="Arial"/>
                <a:ea typeface="Arial"/>
                <a:cs typeface="Arial"/>
                <a:sym typeface="Arial"/>
              </a:rPr>
              <a:t>အွန်လိုင်းနှင့် လူမှုမီဒီယာများမှတဆင့် စျေးကွက်ရှာဖွေခြင်း</a:t>
            </a:r>
          </a:p>
          <a:p>
            <a:pPr marR="0" lvl="0" algn="l" rtl="0">
              <a:lnSpc>
                <a:spcPct val="100000"/>
              </a:lnSpc>
              <a:spcBef>
                <a:spcPts val="0"/>
              </a:spcBef>
              <a:spcAft>
                <a:spcPts val="0"/>
              </a:spcAft>
              <a:buClr>
                <a:srgbClr val="A63055"/>
              </a:buClr>
              <a:buSzPts val="5900"/>
            </a:pPr>
            <a:endParaRPr sz="3600" dirty="0"/>
          </a:p>
          <a:p>
            <a:pPr marL="635000" marR="0" lvl="0" indent="-641350" algn="l" rtl="0">
              <a:lnSpc>
                <a:spcPct val="100000"/>
              </a:lnSpc>
              <a:spcBef>
                <a:spcPts val="1200"/>
              </a:spcBef>
              <a:spcAft>
                <a:spcPts val="0"/>
              </a:spcAft>
              <a:buClr>
                <a:srgbClr val="A63055"/>
              </a:buClr>
              <a:buSzPts val="5900"/>
              <a:buFont typeface="Arial"/>
              <a:buChar char="•"/>
            </a:pPr>
            <a:r>
              <a:rPr lang="my-MM" sz="3600" b="0" i="0" u="none" strike="noStrike" cap="none" dirty="0">
                <a:solidFill>
                  <a:schemeClr val="dk1"/>
                </a:solidFill>
                <a:latin typeface="Arial"/>
                <a:ea typeface="Arial"/>
                <a:cs typeface="Arial"/>
                <a:sym typeface="Arial"/>
              </a:rPr>
              <a:t>တိုက်ရိုက်နှင့် အချက်အလက်အခြေပြုကာ စျေးကွက်ရှာဖွေခြင်း</a:t>
            </a:r>
          </a:p>
          <a:p>
            <a:pPr marR="0" lvl="0" algn="l" rtl="0">
              <a:lnSpc>
                <a:spcPct val="100000"/>
              </a:lnSpc>
              <a:spcBef>
                <a:spcPts val="1200"/>
              </a:spcBef>
              <a:spcAft>
                <a:spcPts val="0"/>
              </a:spcAft>
              <a:buClr>
                <a:srgbClr val="A63055"/>
              </a:buClr>
              <a:buSzPts val="5900"/>
            </a:pPr>
            <a:endParaRPr sz="3600" dirty="0"/>
          </a:p>
          <a:p>
            <a:pPr marL="635000" marR="0" lvl="0" indent="-641350" algn="l" rtl="0">
              <a:lnSpc>
                <a:spcPct val="100000"/>
              </a:lnSpc>
              <a:spcBef>
                <a:spcPts val="1200"/>
              </a:spcBef>
              <a:spcAft>
                <a:spcPts val="0"/>
              </a:spcAft>
              <a:buClr>
                <a:srgbClr val="A63055"/>
              </a:buClr>
              <a:buSzPts val="5900"/>
              <a:buFont typeface="Arial"/>
              <a:buChar char="•"/>
            </a:pPr>
            <a:r>
              <a:rPr lang="my-MM" sz="3600" dirty="0">
                <a:solidFill>
                  <a:schemeClr val="dk1"/>
                </a:solidFill>
              </a:rPr>
              <a:t>လူ</a:t>
            </a:r>
            <a:r>
              <a:rPr lang="my-MM" sz="3600" b="0" i="0" u="none" strike="noStrike" cap="none" dirty="0" smtClean="0">
                <a:solidFill>
                  <a:schemeClr val="dk1"/>
                </a:solidFill>
                <a:latin typeface="Arial"/>
                <a:ea typeface="Arial"/>
                <a:cs typeface="Arial"/>
                <a:sym typeface="Arial"/>
              </a:rPr>
              <a:t>ကိယ်တိုင်ရောင်းချခြင်း_အရ</a:t>
            </a:r>
            <a:r>
              <a:rPr lang="my-MM" sz="3600" b="0" i="0" u="none" strike="noStrike" cap="none" dirty="0">
                <a:solidFill>
                  <a:schemeClr val="dk1"/>
                </a:solidFill>
                <a:latin typeface="Arial"/>
                <a:ea typeface="Arial"/>
                <a:cs typeface="Arial"/>
                <a:sym typeface="Arial"/>
              </a:rPr>
              <a:t>ောင်းသံတမန်များ ခန့်အပ်ထားရှိခြင်း </a:t>
            </a:r>
            <a:endParaRPr sz="3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dbc258150f_0_467"/>
          <p:cNvSpPr/>
          <p:nvPr/>
        </p:nvSpPr>
        <p:spPr>
          <a:xfrm>
            <a:off x="83700" y="2435650"/>
            <a:ext cx="18120600" cy="71916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5" name="Google Shape;215;gdbc258150f_0_467"/>
          <p:cNvGrpSpPr/>
          <p:nvPr/>
        </p:nvGrpSpPr>
        <p:grpSpPr>
          <a:xfrm>
            <a:off x="892150" y="895325"/>
            <a:ext cx="16186275" cy="2814165"/>
            <a:chOff x="0" y="-1027500"/>
            <a:chExt cx="21581700" cy="3752220"/>
          </a:xfrm>
        </p:grpSpPr>
        <p:sp>
          <p:nvSpPr>
            <p:cNvPr id="216" name="Google Shape;216;gdbc258150f_0_467"/>
            <p:cNvSpPr txBox="1"/>
            <p:nvPr/>
          </p:nvSpPr>
          <p:spPr>
            <a:xfrm>
              <a:off x="0" y="-1027500"/>
              <a:ext cx="21581700" cy="1099788"/>
            </a:xfrm>
            <a:prstGeom prst="rect">
              <a:avLst/>
            </a:prstGeom>
            <a:noFill/>
            <a:ln>
              <a:noFill/>
            </a:ln>
          </p:spPr>
          <p:txBody>
            <a:bodyPr spcFirstLastPara="1" wrap="square" lIns="0" tIns="0" rIns="0" bIns="0" anchor="t" anchorCtr="0">
              <a:spAutoFit/>
            </a:bodyPr>
            <a:lstStyle/>
            <a:p>
              <a:pPr>
                <a:lnSpc>
                  <a:spcPct val="134444"/>
                </a:lnSpc>
                <a:buClr>
                  <a:schemeClr val="dk1"/>
                </a:buClr>
                <a:buSzPts val="1100"/>
              </a:pPr>
              <a:r>
                <a:rPr lang="my-MM" sz="4000" b="1" dirty="0">
                  <a:solidFill>
                    <a:srgbClr val="342D29"/>
                  </a:solidFill>
                  <a:latin typeface="Assistant"/>
                  <a:ea typeface="Assistant"/>
                  <a:cs typeface="Assistant"/>
                  <a:sym typeface="Assistant"/>
                </a:rPr>
                <a:t>စျေးကွက်ရှာဖွေခြင</a:t>
              </a:r>
              <a:r>
                <a:rPr lang="my-MM" sz="4000" b="1" dirty="0">
                  <a:solidFill>
                    <a:srgbClr val="342D29"/>
                  </a:solidFill>
                  <a:latin typeface="Assistant"/>
                  <a:ea typeface="Assistant"/>
                  <a:cs typeface="Assistant"/>
                  <a:sym typeface="Assistant"/>
                </a:rPr>
                <a:t>်း ဆိုင်ရာ ဆက</a:t>
              </a:r>
              <a:r>
                <a:rPr lang="my-MM" sz="4000" b="1" dirty="0">
                  <a:solidFill>
                    <a:srgbClr val="342D29"/>
                  </a:solidFill>
                  <a:latin typeface="Assistant"/>
                  <a:ea typeface="Assistant"/>
                  <a:cs typeface="Assistant"/>
                  <a:sym typeface="Assistant"/>
                </a:rPr>
                <a:t>်သွယ်ချိတ်ဆက်မှု  အမျိုးမျိုး- အကြံပြုချက်မ</a:t>
              </a:r>
              <a:r>
                <a:rPr lang="my-MM" sz="4000" b="1" dirty="0" smtClean="0">
                  <a:solidFill>
                    <a:srgbClr val="342D29"/>
                  </a:solidFill>
                  <a:latin typeface="Assistant"/>
                  <a:ea typeface="Assistant"/>
                  <a:cs typeface="Assistant"/>
                  <a:sym typeface="Assistant"/>
                </a:rPr>
                <a:t>ျား</a:t>
              </a:r>
              <a:endParaRPr sz="7200" b="1" dirty="0">
                <a:solidFill>
                  <a:srgbClr val="342D29"/>
                </a:solidFill>
                <a:latin typeface="Assistant"/>
                <a:ea typeface="Assistant"/>
                <a:cs typeface="Assistant"/>
                <a:sym typeface="Assistant"/>
              </a:endParaRPr>
            </a:p>
          </p:txBody>
        </p:sp>
        <p:sp>
          <p:nvSpPr>
            <p:cNvPr id="217" name="Google Shape;217;gdbc258150f_0_467"/>
            <p:cNvSpPr txBox="1"/>
            <p:nvPr/>
          </p:nvSpPr>
          <p:spPr>
            <a:xfrm>
              <a:off x="0" y="2026920"/>
              <a:ext cx="10126200" cy="6978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Clr>
                  <a:srgbClr val="000000"/>
                </a:buClr>
                <a:buSzPts val="3400"/>
                <a:buFont typeface="Arial"/>
                <a:buNone/>
              </a:pPr>
              <a:endParaRPr sz="3400" b="1" i="0" u="none" strike="noStrike" cap="none">
                <a:solidFill>
                  <a:srgbClr val="342D29"/>
                </a:solidFill>
                <a:latin typeface="Assistant"/>
                <a:ea typeface="Assistant"/>
                <a:cs typeface="Assistant"/>
                <a:sym typeface="Assistant"/>
              </a:endParaRPr>
            </a:p>
          </p:txBody>
        </p:sp>
      </p:grpSp>
      <p:sp>
        <p:nvSpPr>
          <p:cNvPr id="218" name="Google Shape;218;gdbc258150f_0_467"/>
          <p:cNvSpPr/>
          <p:nvPr/>
        </p:nvSpPr>
        <p:spPr>
          <a:xfrm>
            <a:off x="17045355" y="5600700"/>
            <a:ext cx="33000" cy="1905000"/>
          </a:xfrm>
          <a:prstGeom prst="rect">
            <a:avLst/>
          </a:prstGeom>
          <a:solidFill>
            <a:srgbClr val="D4C0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9" name="Google Shape;219;gdbc258150f_0_467"/>
          <p:cNvPicPr preferRelativeResize="0"/>
          <p:nvPr/>
        </p:nvPicPr>
        <p:blipFill rotWithShape="1">
          <a:blip r:embed="rId3">
            <a:alphaModFix/>
          </a:blip>
          <a:srcRect/>
          <a:stretch/>
        </p:blipFill>
        <p:spPr>
          <a:xfrm>
            <a:off x="15305502" y="261999"/>
            <a:ext cx="2557976" cy="759081"/>
          </a:xfrm>
          <a:prstGeom prst="rect">
            <a:avLst/>
          </a:prstGeom>
          <a:noFill/>
          <a:ln>
            <a:noFill/>
          </a:ln>
        </p:spPr>
      </p:pic>
      <p:sp>
        <p:nvSpPr>
          <p:cNvPr id="220" name="Google Shape;220;gdbc258150f_0_467"/>
          <p:cNvSpPr txBox="1"/>
          <p:nvPr/>
        </p:nvSpPr>
        <p:spPr>
          <a:xfrm>
            <a:off x="892150" y="2787507"/>
            <a:ext cx="16038787" cy="6487886"/>
          </a:xfrm>
          <a:prstGeom prst="rect">
            <a:avLst/>
          </a:prstGeom>
          <a:solidFill>
            <a:schemeClr val="accent5">
              <a:lumMod val="40000"/>
              <a:lumOff val="60000"/>
            </a:schemeClr>
          </a:solidFill>
          <a:ln>
            <a:noFill/>
          </a:ln>
        </p:spPr>
        <p:txBody>
          <a:bodyPr spcFirstLastPara="1" wrap="square" lIns="167625" tIns="83775" rIns="167625" bIns="83775" anchor="t" anchorCtr="0">
            <a:noAutofit/>
          </a:bodyPr>
          <a:lstStyle/>
          <a:p>
            <a:pPr marL="635000" marR="0" lvl="0" indent="-641350" algn="l" rtl="0">
              <a:lnSpc>
                <a:spcPct val="100000"/>
              </a:lnSpc>
              <a:spcBef>
                <a:spcPts val="1200"/>
              </a:spcBef>
              <a:spcAft>
                <a:spcPts val="0"/>
              </a:spcAft>
              <a:buClr>
                <a:srgbClr val="A63055"/>
              </a:buClr>
              <a:buSzPts val="5900"/>
              <a:buChar char="•"/>
            </a:pPr>
            <a:r>
              <a:rPr lang="my-MM" sz="3600" dirty="0">
                <a:solidFill>
                  <a:schemeClr val="dk1"/>
                </a:solidFill>
              </a:rPr>
              <a:t>လူမှုမီဒီယာများသည် သတင်းစကားကြေညာပေးမှုများသာမက နှစ်ဘက်အပြန်အလှန် ပြောဆိုရန်အတွက်ဖြစ်သဖြင့် နှစ်ဦးနှစ်ဘက်ဆွေးနွေးမှုများ ပြုလုပ်ပါ။</a:t>
            </a:r>
          </a:p>
          <a:p>
            <a:pPr marR="0" lvl="0" algn="l" rtl="0">
              <a:lnSpc>
                <a:spcPct val="100000"/>
              </a:lnSpc>
              <a:spcBef>
                <a:spcPts val="1200"/>
              </a:spcBef>
              <a:spcAft>
                <a:spcPts val="0"/>
              </a:spcAft>
              <a:buClr>
                <a:srgbClr val="A63055"/>
              </a:buClr>
              <a:buSzPts val="5900"/>
            </a:pPr>
            <a:endParaRPr sz="3600" dirty="0">
              <a:solidFill>
                <a:schemeClr val="dk1"/>
              </a:solidFill>
            </a:endParaRPr>
          </a:p>
          <a:p>
            <a:pPr marL="635000" marR="0" lvl="0" indent="-641350" algn="l" rtl="0">
              <a:lnSpc>
                <a:spcPct val="100000"/>
              </a:lnSpc>
              <a:spcBef>
                <a:spcPts val="1200"/>
              </a:spcBef>
              <a:spcAft>
                <a:spcPts val="0"/>
              </a:spcAft>
              <a:buClr>
                <a:srgbClr val="A63055"/>
              </a:buClr>
              <a:buSzPts val="5900"/>
              <a:buChar char="•"/>
            </a:pPr>
            <a:r>
              <a:rPr lang="my-MM" sz="3600" dirty="0">
                <a:solidFill>
                  <a:schemeClr val="dk1"/>
                </a:solidFill>
              </a:rPr>
              <a:t>ဆက်သွယ်မှုလမ်းကြောင်း ပလက်‌ဖောင်း အများဆုံး နှစ်ခု - သုံးခု ရွေးချယ်ပြီး မကြာခဏ အပြန်အလှန် ဆက်သွယ်မှုကို ပြုလုပ်ပါ။ </a:t>
            </a:r>
          </a:p>
          <a:p>
            <a:pPr marR="0" lvl="0" algn="l" rtl="0">
              <a:lnSpc>
                <a:spcPct val="100000"/>
              </a:lnSpc>
              <a:spcBef>
                <a:spcPts val="1200"/>
              </a:spcBef>
              <a:spcAft>
                <a:spcPts val="0"/>
              </a:spcAft>
              <a:buClr>
                <a:srgbClr val="A63055"/>
              </a:buClr>
              <a:buSzPts val="5900"/>
            </a:pPr>
            <a:endParaRPr sz="3600" dirty="0">
              <a:solidFill>
                <a:schemeClr val="dk1"/>
              </a:solidFill>
            </a:endParaRPr>
          </a:p>
          <a:p>
            <a:pPr marL="635000" marR="0" lvl="0" indent="-641350" algn="l" rtl="0">
              <a:lnSpc>
                <a:spcPct val="100000"/>
              </a:lnSpc>
              <a:spcBef>
                <a:spcPts val="1200"/>
              </a:spcBef>
              <a:spcAft>
                <a:spcPts val="0"/>
              </a:spcAft>
              <a:buClr>
                <a:srgbClr val="A63055"/>
              </a:buClr>
              <a:buSzPts val="5900"/>
              <a:buChar char="•"/>
            </a:pPr>
            <a:r>
              <a:rPr lang="my-MM" sz="3600" dirty="0">
                <a:solidFill>
                  <a:schemeClr val="dk1"/>
                </a:solidFill>
              </a:rPr>
              <a:t>ပါဝင်သူများကို လာရောက်ချိတ်ဆက်ရန် ဖိတ်ခေါ်ပါ။ </a:t>
            </a:r>
          </a:p>
          <a:p>
            <a:pPr marR="0" lvl="0" algn="l" rtl="0">
              <a:lnSpc>
                <a:spcPct val="100000"/>
              </a:lnSpc>
              <a:spcBef>
                <a:spcPts val="1200"/>
              </a:spcBef>
              <a:spcAft>
                <a:spcPts val="0"/>
              </a:spcAft>
              <a:buClr>
                <a:srgbClr val="A63055"/>
              </a:buClr>
              <a:buSzPts val="5900"/>
            </a:pPr>
            <a:endParaRPr sz="3600" dirty="0">
              <a:solidFill>
                <a:schemeClr val="dk1"/>
              </a:solidFill>
            </a:endParaRPr>
          </a:p>
          <a:p>
            <a:pPr marL="635000" marR="0" lvl="0" indent="-641350" algn="l" rtl="0">
              <a:lnSpc>
                <a:spcPct val="100000"/>
              </a:lnSpc>
              <a:spcBef>
                <a:spcPts val="1200"/>
              </a:spcBef>
              <a:spcAft>
                <a:spcPts val="0"/>
              </a:spcAft>
              <a:buClr>
                <a:srgbClr val="A63055"/>
              </a:buClr>
              <a:buSzPts val="5900"/>
              <a:buFont typeface="Arial"/>
              <a:buChar char="•"/>
            </a:pPr>
            <a:r>
              <a:rPr lang="en-US" sz="3600" dirty="0">
                <a:solidFill>
                  <a:schemeClr val="dk1"/>
                </a:solidFill>
              </a:rPr>
              <a:t>Facebook </a:t>
            </a:r>
            <a:r>
              <a:rPr lang="my-MM" sz="3600" dirty="0">
                <a:solidFill>
                  <a:schemeClr val="dk1"/>
                </a:solidFill>
              </a:rPr>
              <a:t>၌ “</a:t>
            </a:r>
            <a:r>
              <a:rPr lang="en-US" sz="3600" dirty="0">
                <a:solidFill>
                  <a:schemeClr val="dk1"/>
                </a:solidFill>
              </a:rPr>
              <a:t>profile</a:t>
            </a:r>
            <a:r>
              <a:rPr lang="my-MM" sz="3600" dirty="0">
                <a:solidFill>
                  <a:schemeClr val="dk1"/>
                </a:solidFill>
              </a:rPr>
              <a:t>”</a:t>
            </a:r>
            <a:r>
              <a:rPr lang="en-US" sz="3600" dirty="0">
                <a:solidFill>
                  <a:schemeClr val="dk1"/>
                </a:solidFill>
              </a:rPr>
              <a:t> </a:t>
            </a:r>
            <a:r>
              <a:rPr lang="my-MM" sz="3600" dirty="0">
                <a:solidFill>
                  <a:schemeClr val="dk1"/>
                </a:solidFill>
              </a:rPr>
              <a:t>ဖန်တီးခြင်းထက် “</a:t>
            </a:r>
            <a:r>
              <a:rPr lang="en-US" sz="3600" dirty="0">
                <a:solidFill>
                  <a:schemeClr val="dk1"/>
                </a:solidFill>
              </a:rPr>
              <a:t>page</a:t>
            </a:r>
            <a:r>
              <a:rPr lang="my-MM" sz="3600" dirty="0">
                <a:solidFill>
                  <a:schemeClr val="dk1"/>
                </a:solidFill>
              </a:rPr>
              <a:t>” တစ်ခုထောင်ပါ။ </a:t>
            </a:r>
            <a:endParaRPr sz="3600" dirty="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dbc258150f_0_394"/>
          <p:cNvSpPr/>
          <p:nvPr/>
        </p:nvSpPr>
        <p:spPr>
          <a:xfrm>
            <a:off x="400350" y="2457421"/>
            <a:ext cx="18120600" cy="71916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6" name="Google Shape;226;gdbc258150f_0_394"/>
          <p:cNvGrpSpPr/>
          <p:nvPr/>
        </p:nvGrpSpPr>
        <p:grpSpPr>
          <a:xfrm>
            <a:off x="511608" y="351199"/>
            <a:ext cx="16727850" cy="2782721"/>
            <a:chOff x="-576567" y="-985575"/>
            <a:chExt cx="22303800" cy="3710295"/>
          </a:xfrm>
        </p:grpSpPr>
        <p:sp>
          <p:nvSpPr>
            <p:cNvPr id="227" name="Google Shape;227;gdbc258150f_0_394"/>
            <p:cNvSpPr txBox="1"/>
            <p:nvPr/>
          </p:nvSpPr>
          <p:spPr>
            <a:xfrm>
              <a:off x="-576567" y="-985575"/>
              <a:ext cx="22303800" cy="2419465"/>
            </a:xfrm>
            <a:prstGeom prst="rect">
              <a:avLst/>
            </a:prstGeom>
            <a:noFill/>
            <a:ln>
              <a:noFill/>
            </a:ln>
          </p:spPr>
          <p:txBody>
            <a:bodyPr spcFirstLastPara="1" wrap="square" lIns="0" tIns="0" rIns="0" bIns="0" anchor="t" anchorCtr="0">
              <a:spAutoFit/>
            </a:bodyPr>
            <a:lstStyle/>
            <a:p>
              <a:pPr marL="0" marR="0" lvl="0" indent="0" algn="ctr" rtl="0">
                <a:lnSpc>
                  <a:spcPct val="134444"/>
                </a:lnSpc>
                <a:spcBef>
                  <a:spcPts val="0"/>
                </a:spcBef>
                <a:spcAft>
                  <a:spcPts val="0"/>
                </a:spcAft>
                <a:buClr>
                  <a:schemeClr val="dk1"/>
                </a:buClr>
                <a:buSzPts val="1100"/>
                <a:buFont typeface="Arial"/>
                <a:buNone/>
              </a:pPr>
              <a:r>
                <a:rPr lang="my-MM" sz="4400" b="1" dirty="0">
                  <a:solidFill>
                    <a:srgbClr val="342D29"/>
                  </a:solidFill>
                  <a:latin typeface="Assistant"/>
                  <a:ea typeface="Assistant"/>
                  <a:cs typeface="Assistant"/>
                  <a:sym typeface="Assistant"/>
                </a:rPr>
                <a:t>ကဏ္ဍစုံမှပူးပေါင်းပါဝင်ဆောင်ရွက်သူများ (</a:t>
              </a:r>
              <a:r>
                <a:rPr lang="en-US" sz="4400" b="1" dirty="0">
                  <a:solidFill>
                    <a:srgbClr val="342D29"/>
                  </a:solidFill>
                  <a:latin typeface="Assistant"/>
                  <a:ea typeface="Assistant"/>
                  <a:cs typeface="Assistant"/>
                  <a:sym typeface="Assistant"/>
                </a:rPr>
                <a:t>Stakeholders</a:t>
              </a:r>
              <a:r>
                <a:rPr lang="my-MM" sz="4400" b="1" dirty="0">
                  <a:solidFill>
                    <a:srgbClr val="342D29"/>
                  </a:solidFill>
                  <a:latin typeface="Assistant"/>
                  <a:ea typeface="Assistant"/>
                  <a:cs typeface="Assistant"/>
                  <a:sym typeface="Assistant"/>
                </a:rPr>
                <a:t>) ၏ </a:t>
              </a:r>
            </a:p>
            <a:p>
              <a:pPr marL="0" marR="0" lvl="0" indent="0" algn="ctr" rtl="0">
                <a:lnSpc>
                  <a:spcPct val="134444"/>
                </a:lnSpc>
                <a:spcBef>
                  <a:spcPts val="0"/>
                </a:spcBef>
                <a:spcAft>
                  <a:spcPts val="0"/>
                </a:spcAft>
                <a:buClr>
                  <a:schemeClr val="dk1"/>
                </a:buClr>
                <a:buSzPts val="1100"/>
                <a:buFont typeface="Arial"/>
                <a:buNone/>
              </a:pPr>
              <a:r>
                <a:rPr lang="my-MM" sz="4400" b="1" dirty="0">
                  <a:solidFill>
                    <a:srgbClr val="342D29"/>
                  </a:solidFill>
                  <a:latin typeface="Assistant"/>
                  <a:ea typeface="Assistant"/>
                  <a:cs typeface="Assistant"/>
                  <a:sym typeface="Assistant"/>
                </a:rPr>
                <a:t>တုံ့ပြန်မှု ပုံစံငယ် (</a:t>
              </a:r>
              <a:r>
                <a:rPr lang="en-US" sz="4400" b="1" dirty="0">
                  <a:solidFill>
                    <a:srgbClr val="342D29"/>
                  </a:solidFill>
                  <a:latin typeface="Assistant"/>
                  <a:ea typeface="Assistant"/>
                  <a:cs typeface="Assistant"/>
                  <a:sym typeface="Assistant"/>
                </a:rPr>
                <a:t>Micromodel</a:t>
              </a:r>
              <a:r>
                <a:rPr lang="my-MM" sz="4400" b="1" dirty="0" smtClean="0">
                  <a:solidFill>
                    <a:srgbClr val="342D29"/>
                  </a:solidFill>
                  <a:latin typeface="Assistant"/>
                  <a:ea typeface="Assistant"/>
                  <a:cs typeface="Assistant"/>
                  <a:sym typeface="Assistant"/>
                </a:rPr>
                <a:t>)</a:t>
              </a:r>
              <a:endParaRPr sz="7200" b="1" dirty="0">
                <a:solidFill>
                  <a:srgbClr val="342D29"/>
                </a:solidFill>
                <a:latin typeface="Assistant"/>
                <a:ea typeface="Assistant"/>
                <a:cs typeface="Assistant"/>
                <a:sym typeface="Assistant"/>
              </a:endParaRPr>
            </a:p>
          </p:txBody>
        </p:sp>
        <p:sp>
          <p:nvSpPr>
            <p:cNvPr id="228" name="Google Shape;228;gdbc258150f_0_394"/>
            <p:cNvSpPr txBox="1"/>
            <p:nvPr/>
          </p:nvSpPr>
          <p:spPr>
            <a:xfrm>
              <a:off x="0" y="2026920"/>
              <a:ext cx="10126200" cy="6978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Clr>
                  <a:srgbClr val="000000"/>
                </a:buClr>
                <a:buSzPts val="3400"/>
                <a:buFont typeface="Arial"/>
                <a:buNone/>
              </a:pPr>
              <a:endParaRPr sz="3400" b="1" i="0" u="none" strike="noStrike" cap="none">
                <a:solidFill>
                  <a:srgbClr val="342D29"/>
                </a:solidFill>
                <a:latin typeface="Assistant"/>
                <a:ea typeface="Assistant"/>
                <a:cs typeface="Assistant"/>
                <a:sym typeface="Assistant"/>
              </a:endParaRPr>
            </a:p>
          </p:txBody>
        </p:sp>
      </p:grpSp>
      <p:sp>
        <p:nvSpPr>
          <p:cNvPr id="229" name="Google Shape;229;gdbc258150f_0_394"/>
          <p:cNvSpPr/>
          <p:nvPr/>
        </p:nvSpPr>
        <p:spPr>
          <a:xfrm>
            <a:off x="17045355" y="5600700"/>
            <a:ext cx="33000" cy="1905000"/>
          </a:xfrm>
          <a:prstGeom prst="rect">
            <a:avLst/>
          </a:prstGeom>
          <a:solidFill>
            <a:srgbClr val="D4C0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0" name="Google Shape;230;gdbc258150f_0_394"/>
          <p:cNvPicPr preferRelativeResize="0"/>
          <p:nvPr/>
        </p:nvPicPr>
        <p:blipFill rotWithShape="1">
          <a:blip r:embed="rId3">
            <a:alphaModFix/>
          </a:blip>
          <a:srcRect/>
          <a:stretch/>
        </p:blipFill>
        <p:spPr>
          <a:xfrm>
            <a:off x="15636240" y="261999"/>
            <a:ext cx="2227238" cy="890301"/>
          </a:xfrm>
          <a:prstGeom prst="rect">
            <a:avLst/>
          </a:prstGeom>
          <a:noFill/>
          <a:ln>
            <a:noFill/>
          </a:ln>
        </p:spPr>
      </p:pic>
      <p:sp>
        <p:nvSpPr>
          <p:cNvPr id="231" name="Google Shape;231;gdbc258150f_0_394"/>
          <p:cNvSpPr txBox="1"/>
          <p:nvPr/>
        </p:nvSpPr>
        <p:spPr>
          <a:xfrm>
            <a:off x="914400" y="2610569"/>
            <a:ext cx="17092500" cy="7038451"/>
          </a:xfrm>
          <a:prstGeom prst="rect">
            <a:avLst/>
          </a:prstGeom>
          <a:solidFill>
            <a:schemeClr val="accent5">
              <a:lumMod val="40000"/>
              <a:lumOff val="60000"/>
            </a:schemeClr>
          </a:solidFill>
          <a:ln>
            <a:noFill/>
          </a:ln>
        </p:spPr>
        <p:txBody>
          <a:bodyPr spcFirstLastPara="1" wrap="square" lIns="167625" tIns="83775" rIns="167625" bIns="83775" anchor="t" anchorCtr="0">
            <a:noAutofit/>
          </a:bodyPr>
          <a:lstStyle/>
          <a:p>
            <a:pPr marL="0" lvl="0" indent="0" algn="l" rtl="0">
              <a:spcBef>
                <a:spcPts val="1200"/>
              </a:spcBef>
              <a:spcAft>
                <a:spcPts val="0"/>
              </a:spcAft>
              <a:buNone/>
            </a:pPr>
            <a:r>
              <a:rPr lang="my-MM" sz="2800" dirty="0">
                <a:solidFill>
                  <a:schemeClr val="dk1"/>
                </a:solidFill>
                <a:latin typeface="Lato"/>
                <a:ea typeface="Lato"/>
                <a:cs typeface="Lato"/>
                <a:sym typeface="Lato"/>
              </a:rPr>
              <a:t>ထူးခြားကောင်းမွန်၍ စံပြဖြစ်သောကြော်ငြာလှုပ်ရှားမှုတစ်ခ</a:t>
            </a:r>
            <a:r>
              <a:rPr lang="my-MM" sz="2800" dirty="0" smtClean="0">
                <a:solidFill>
                  <a:schemeClr val="dk1"/>
                </a:solidFill>
                <a:latin typeface="Lato"/>
                <a:ea typeface="Lato"/>
                <a:cs typeface="Lato"/>
                <a:sym typeface="Lato"/>
              </a:rPr>
              <a:t>ုဖြင့်</a:t>
            </a:r>
            <a:r>
              <a:rPr lang="my-MM" sz="3600" dirty="0" smtClean="0">
                <a:solidFill>
                  <a:schemeClr val="dk1"/>
                </a:solidFill>
                <a:latin typeface="Lato"/>
                <a:ea typeface="Lato"/>
                <a:cs typeface="Lato"/>
                <a:sym typeface="Lato"/>
              </a:rPr>
              <a:t> </a:t>
            </a:r>
            <a:r>
              <a:rPr lang="my-MM" sz="3600" dirty="0">
                <a:solidFill>
                  <a:schemeClr val="dk1"/>
                </a:solidFill>
                <a:latin typeface="Lato"/>
                <a:ea typeface="Lato"/>
                <a:cs typeface="Lato"/>
                <a:sym typeface="Lato"/>
              </a:rPr>
              <a:t>- </a:t>
            </a:r>
          </a:p>
          <a:p>
            <a:pPr marL="0" lvl="0" indent="0" algn="l" rtl="0">
              <a:spcBef>
                <a:spcPts val="1200"/>
              </a:spcBef>
              <a:spcAft>
                <a:spcPts val="0"/>
              </a:spcAft>
              <a:buNone/>
            </a:pPr>
            <a:endParaRPr sz="2100" dirty="0">
              <a:solidFill>
                <a:schemeClr val="dk1"/>
              </a:solidFill>
            </a:endParaRPr>
          </a:p>
          <a:p>
            <a:pPr marL="1676400" lvl="1" indent="-742950" algn="l" rtl="0">
              <a:spcBef>
                <a:spcPts val="1000"/>
              </a:spcBef>
              <a:spcAft>
                <a:spcPts val="0"/>
              </a:spcAft>
              <a:buClr>
                <a:schemeClr val="dk1"/>
              </a:buClr>
              <a:buSzPts val="5100"/>
              <a:buChar char="○"/>
            </a:pPr>
            <a:r>
              <a:rPr lang="my-MM" sz="2800" dirty="0">
                <a:solidFill>
                  <a:schemeClr val="dk1"/>
                </a:solidFill>
              </a:rPr>
              <a:t>လုပ်ငန်းနှင့်ကိုက်ညီမည့်ပုဂ္ဂိုလ်သည</a:t>
            </a:r>
            <a:r>
              <a:rPr lang="my-MM" sz="2800" dirty="0" smtClean="0">
                <a:solidFill>
                  <a:schemeClr val="dk1"/>
                </a:solidFill>
              </a:rPr>
              <a:t>် </a:t>
            </a:r>
            <a:r>
              <a:rPr lang="my-MM" sz="2800" dirty="0">
                <a:solidFill>
                  <a:schemeClr val="dk1"/>
                </a:solidFill>
              </a:rPr>
              <a:t>အချိန်မှန်၊ နေရာမှန်၌ သတင်းစကားနှင့် ထိတွေ့သည</a:t>
            </a:r>
            <a:r>
              <a:rPr lang="my-MM" sz="2800" dirty="0" smtClean="0">
                <a:solidFill>
                  <a:schemeClr val="dk1"/>
                </a:solidFill>
              </a:rPr>
              <a:t>်။</a:t>
            </a:r>
            <a:endParaRPr lang="my-MM" sz="2800" dirty="0">
              <a:solidFill>
                <a:schemeClr val="dk1"/>
              </a:solidFill>
            </a:endParaRPr>
          </a:p>
          <a:p>
            <a:pPr marL="933450" lvl="1" algn="l" rtl="0">
              <a:spcBef>
                <a:spcPts val="1000"/>
              </a:spcBef>
              <a:spcAft>
                <a:spcPts val="0"/>
              </a:spcAft>
              <a:buClr>
                <a:schemeClr val="dk1"/>
              </a:buClr>
              <a:buSzPts val="5100"/>
            </a:pPr>
            <a:endParaRPr sz="2800" dirty="0">
              <a:solidFill>
                <a:schemeClr val="dk1"/>
              </a:solidFill>
            </a:endParaRPr>
          </a:p>
          <a:p>
            <a:pPr marL="1676400" lvl="1" indent="-742950" algn="l" rtl="0">
              <a:spcBef>
                <a:spcPts val="1000"/>
              </a:spcBef>
              <a:spcAft>
                <a:spcPts val="0"/>
              </a:spcAft>
              <a:buClr>
                <a:schemeClr val="dk1"/>
              </a:buClr>
              <a:buSzPts val="5100"/>
              <a:buChar char="○"/>
            </a:pPr>
            <a:r>
              <a:rPr lang="my-MM" sz="2800" dirty="0">
                <a:solidFill>
                  <a:schemeClr val="dk1"/>
                </a:solidFill>
              </a:rPr>
              <a:t>ထိုပုဂ္ဂိုလ်မှ သတိပြုမိရန်အတွက် ကြော်ငြာမှ ဆောင်ရွက်ပေးသည်။ </a:t>
            </a:r>
          </a:p>
          <a:p>
            <a:pPr marL="933450" lvl="1" algn="l" rtl="0">
              <a:spcBef>
                <a:spcPts val="1000"/>
              </a:spcBef>
              <a:spcAft>
                <a:spcPts val="0"/>
              </a:spcAft>
              <a:buClr>
                <a:schemeClr val="dk1"/>
              </a:buClr>
              <a:buSzPts val="5100"/>
            </a:pPr>
            <a:endParaRPr sz="2800" dirty="0">
              <a:solidFill>
                <a:schemeClr val="dk1"/>
              </a:solidFill>
            </a:endParaRPr>
          </a:p>
          <a:p>
            <a:pPr marL="1676400" lvl="1" indent="-742950" algn="l" rtl="0">
              <a:spcBef>
                <a:spcPts val="1000"/>
              </a:spcBef>
              <a:spcAft>
                <a:spcPts val="0"/>
              </a:spcAft>
              <a:buClr>
                <a:schemeClr val="dk1"/>
              </a:buClr>
              <a:buSzPts val="5100"/>
              <a:buChar char="○"/>
            </a:pPr>
            <a:r>
              <a:rPr lang="my-MM" sz="2800" dirty="0">
                <a:solidFill>
                  <a:schemeClr val="dk1"/>
                </a:solidFill>
              </a:rPr>
              <a:t>ကြော်ငြာသည် ထိုပုဂ္ဂိုလ်၏ ဗဟိုဌာနအပေါ် နားလည်မှုအတိုင်းအတာကို ထင်ဟပ်သည်။</a:t>
            </a:r>
          </a:p>
          <a:p>
            <a:pPr marL="933450" lvl="1" algn="l" rtl="0">
              <a:spcBef>
                <a:spcPts val="1000"/>
              </a:spcBef>
              <a:spcAft>
                <a:spcPts val="0"/>
              </a:spcAft>
              <a:buClr>
                <a:schemeClr val="dk1"/>
              </a:buClr>
              <a:buSzPts val="5100"/>
            </a:pPr>
            <a:endParaRPr sz="2800" dirty="0">
              <a:solidFill>
                <a:schemeClr val="dk1"/>
              </a:solidFill>
            </a:endParaRPr>
          </a:p>
          <a:p>
            <a:pPr marL="1676400" lvl="1" indent="-742950" algn="l" rtl="0">
              <a:spcBef>
                <a:spcPts val="1000"/>
              </a:spcBef>
              <a:spcAft>
                <a:spcPts val="0"/>
              </a:spcAft>
              <a:buClr>
                <a:schemeClr val="dk1"/>
              </a:buClr>
              <a:buSzPts val="5100"/>
              <a:buChar char="○"/>
            </a:pPr>
            <a:r>
              <a:rPr lang="my-MM" sz="2800" dirty="0">
                <a:solidFill>
                  <a:schemeClr val="dk1"/>
                </a:solidFill>
              </a:rPr>
              <a:t>ကြော်င</a:t>
            </a:r>
            <a:r>
              <a:rPr lang="my-MM" sz="2800" dirty="0" smtClean="0">
                <a:solidFill>
                  <a:schemeClr val="dk1"/>
                </a:solidFill>
              </a:rPr>
              <a:t>ြာသည်လ</a:t>
            </a:r>
            <a:r>
              <a:rPr lang="my-MM" sz="2800" dirty="0">
                <a:solidFill>
                  <a:schemeClr val="dk1"/>
                </a:solidFill>
              </a:rPr>
              <a:t>ာရောက်ဆက်သွယ်ချိတ်ဆက်မှုကို တွေးတောမိရန် နိုးဆွပေးသည်။</a:t>
            </a:r>
          </a:p>
          <a:p>
            <a:pPr marL="933450" lvl="1" algn="l" rtl="0">
              <a:spcBef>
                <a:spcPts val="1000"/>
              </a:spcBef>
              <a:spcAft>
                <a:spcPts val="0"/>
              </a:spcAft>
              <a:buClr>
                <a:schemeClr val="dk1"/>
              </a:buClr>
              <a:buSzPts val="5100"/>
            </a:pPr>
            <a:endParaRPr sz="2800" dirty="0">
              <a:solidFill>
                <a:schemeClr val="dk1"/>
              </a:solidFill>
            </a:endParaRPr>
          </a:p>
          <a:p>
            <a:pPr marL="1676400" lvl="1" indent="-742950" algn="l" rtl="0">
              <a:spcBef>
                <a:spcPts val="1000"/>
              </a:spcBef>
              <a:spcAft>
                <a:spcPts val="0"/>
              </a:spcAft>
              <a:buClr>
                <a:schemeClr val="dk1"/>
              </a:buClr>
              <a:buSzPts val="5100"/>
              <a:buChar char="○"/>
            </a:pPr>
            <a:r>
              <a:rPr lang="my-MM" sz="2800" dirty="0">
                <a:solidFill>
                  <a:schemeClr val="dk1"/>
                </a:solidFill>
              </a:rPr>
              <a:t>ကြော်ငြာသည် အင်အားတောင့်တင်းခိုင်မာသော ကုန်အမှတ်တံဆိပ် အသင်းအဖွဲ့များ (</a:t>
            </a:r>
            <a:r>
              <a:rPr lang="en-US" sz="2800" dirty="0">
                <a:solidFill>
                  <a:schemeClr val="dk1"/>
                </a:solidFill>
              </a:rPr>
              <a:t>brand associations</a:t>
            </a:r>
            <a:r>
              <a:rPr lang="my-MM" sz="2800" dirty="0">
                <a:solidFill>
                  <a:schemeClr val="dk1"/>
                </a:solidFill>
              </a:rPr>
              <a:t>) ကို ဖန်တီးသည်။</a:t>
            </a:r>
            <a:endParaRPr sz="2800" dirty="0">
              <a:solidFill>
                <a:schemeClr val="dk1"/>
              </a:solidFill>
            </a:endParaRPr>
          </a:p>
          <a:p>
            <a:pPr marL="838200" marR="0" lvl="0" indent="0" algn="l" rtl="0">
              <a:lnSpc>
                <a:spcPct val="100000"/>
              </a:lnSpc>
              <a:spcBef>
                <a:spcPts val="1200"/>
              </a:spcBef>
              <a:spcAft>
                <a:spcPts val="0"/>
              </a:spcAft>
              <a:buNone/>
            </a:pPr>
            <a:endParaRPr sz="5900" dirty="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dbc258150f_0_407"/>
          <p:cNvSpPr/>
          <p:nvPr/>
        </p:nvSpPr>
        <p:spPr>
          <a:xfrm>
            <a:off x="6934200" y="9229725"/>
            <a:ext cx="9182100" cy="28500"/>
          </a:xfrm>
          <a:prstGeom prst="rect">
            <a:avLst/>
          </a:prstGeom>
          <a:solidFill>
            <a:srgbClr val="B2AC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gdbc258150f_0_407"/>
          <p:cNvSpPr/>
          <p:nvPr/>
        </p:nvSpPr>
        <p:spPr>
          <a:xfrm>
            <a:off x="2057400" y="0"/>
            <a:ext cx="2703600" cy="102870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my-MM" sz="4400" dirty="0"/>
              <a:t>ဓါတ်ပုံများ</a:t>
            </a:r>
            <a:endParaRPr sz="4400" b="0" i="0" u="none" strike="noStrike" cap="none" dirty="0">
              <a:solidFill>
                <a:srgbClr val="000000"/>
              </a:solidFill>
              <a:latin typeface="Arial"/>
              <a:ea typeface="Arial"/>
              <a:cs typeface="Arial"/>
              <a:sym typeface="Arial"/>
            </a:endParaRPr>
          </a:p>
        </p:txBody>
      </p:sp>
      <p:sp>
        <p:nvSpPr>
          <p:cNvPr id="239" name="Google Shape;239;gdbc258150f_0_407"/>
          <p:cNvSpPr/>
          <p:nvPr/>
        </p:nvSpPr>
        <p:spPr>
          <a:xfrm>
            <a:off x="1110945" y="4850765"/>
            <a:ext cx="197400" cy="19050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0" name="Google Shape;240;gdbc258150f_0_407"/>
          <p:cNvPicPr preferRelativeResize="0"/>
          <p:nvPr/>
        </p:nvPicPr>
        <p:blipFill rotWithShape="1">
          <a:blip r:embed="rId3">
            <a:alphaModFix/>
          </a:blip>
          <a:srcRect/>
          <a:stretch/>
        </p:blipFill>
        <p:spPr>
          <a:xfrm>
            <a:off x="4736" y="525115"/>
            <a:ext cx="2433664" cy="1189385"/>
          </a:xfrm>
          <a:prstGeom prst="rect">
            <a:avLst/>
          </a:prstGeom>
          <a:noFill/>
          <a:ln>
            <a:noFill/>
          </a:ln>
        </p:spPr>
      </p:pic>
      <p:sp>
        <p:nvSpPr>
          <p:cNvPr id="241" name="Google Shape;241;gdbc258150f_0_407"/>
          <p:cNvSpPr txBox="1"/>
          <p:nvPr/>
        </p:nvSpPr>
        <p:spPr>
          <a:xfrm>
            <a:off x="5457575" y="399200"/>
            <a:ext cx="12936000" cy="4339619"/>
          </a:xfrm>
          <a:prstGeom prst="rect">
            <a:avLst/>
          </a:prstGeom>
          <a:noFill/>
          <a:ln>
            <a:noFill/>
          </a:ln>
        </p:spPr>
        <p:txBody>
          <a:bodyPr spcFirstLastPara="1" wrap="square" lIns="91425" tIns="91425" rIns="91425" bIns="91425" anchor="t" anchorCtr="0">
            <a:spAutoFit/>
          </a:bodyPr>
          <a:lstStyle/>
          <a:p>
            <a:pPr marL="457200" lvl="0" indent="-533400" algn="l" rtl="0">
              <a:lnSpc>
                <a:spcPct val="150000"/>
              </a:lnSpc>
              <a:spcBef>
                <a:spcPts val="0"/>
              </a:spcBef>
              <a:spcAft>
                <a:spcPts val="0"/>
              </a:spcAft>
              <a:buSzPts val="4800"/>
              <a:buChar char="●"/>
            </a:pPr>
            <a:r>
              <a:rPr lang="my-MM" sz="3600" dirty="0"/>
              <a:t>ဓါတ်ပုံတွင် ပါဝင်သူများအားလုံး၏ သဘောတူညီမှုကို ရယူပါ။</a:t>
            </a:r>
            <a:endParaRPr sz="3600" dirty="0"/>
          </a:p>
          <a:p>
            <a:pPr marL="457200" lvl="0" indent="-533400" algn="l" rtl="0">
              <a:lnSpc>
                <a:spcPct val="150000"/>
              </a:lnSpc>
              <a:spcBef>
                <a:spcPts val="0"/>
              </a:spcBef>
              <a:spcAft>
                <a:spcPts val="0"/>
              </a:spcAft>
              <a:buSzPts val="4800"/>
              <a:buChar char="●"/>
            </a:pPr>
            <a:r>
              <a:rPr lang="my-MM" sz="3600" dirty="0"/>
              <a:t>သမာရိုးကျပုံစံမှ ကွဲထွက်ကာ ရိုက်ယူနိုင်အောင် ကြိုးပမ်းပါ။ </a:t>
            </a:r>
          </a:p>
          <a:p>
            <a:pPr marL="457200" lvl="0" indent="-533400" algn="l" rtl="0">
              <a:lnSpc>
                <a:spcPct val="150000"/>
              </a:lnSpc>
              <a:spcBef>
                <a:spcPts val="0"/>
              </a:spcBef>
              <a:spcAft>
                <a:spcPts val="0"/>
              </a:spcAft>
              <a:buSzPts val="4800"/>
              <a:buChar char="●"/>
            </a:pPr>
            <a:r>
              <a:rPr lang="my-MM" sz="3600" dirty="0"/>
              <a:t>အရည်အသွေးမြင့်မြင့်ဖြင့် ရိုက်ကူးပါ။</a:t>
            </a:r>
            <a:endParaRPr sz="3600" dirty="0"/>
          </a:p>
          <a:p>
            <a:pPr marL="457200" lvl="0" indent="-533400" algn="l" rtl="0">
              <a:lnSpc>
                <a:spcPct val="150000"/>
              </a:lnSpc>
              <a:spcBef>
                <a:spcPts val="0"/>
              </a:spcBef>
              <a:spcAft>
                <a:spcPts val="0"/>
              </a:spcAft>
              <a:buSzPts val="4800"/>
              <a:buChar char="●"/>
            </a:pPr>
            <a:r>
              <a:rPr lang="my-MM" sz="3600" dirty="0"/>
              <a:t>နောက်ခံအခြေအနေ အစစ်အမှန်ကို အသုံးပြုပါ။</a:t>
            </a:r>
            <a:endParaRPr sz="3600" dirty="0"/>
          </a:p>
          <a:p>
            <a:pPr marL="457200" lvl="0" indent="-533400" algn="l" rtl="0">
              <a:lnSpc>
                <a:spcPct val="150000"/>
              </a:lnSpc>
              <a:spcBef>
                <a:spcPts val="0"/>
              </a:spcBef>
              <a:spcAft>
                <a:spcPts val="0"/>
              </a:spcAft>
              <a:buSzPts val="4800"/>
              <a:buChar char="●"/>
            </a:pPr>
            <a:r>
              <a:rPr lang="my-MM" sz="3600" dirty="0"/>
              <a:t>ဆွဲဆောင်မှုရှိအောင် ဆောင်ရွက်ပါ။</a:t>
            </a:r>
            <a:endParaRPr sz="3600" dirty="0"/>
          </a:p>
        </p:txBody>
      </p:sp>
      <p:pic>
        <p:nvPicPr>
          <p:cNvPr id="242" name="Google Shape;242;gdbc258150f_0_407"/>
          <p:cNvPicPr preferRelativeResize="0"/>
          <p:nvPr/>
        </p:nvPicPr>
        <p:blipFill>
          <a:blip r:embed="rId4">
            <a:alphaModFix/>
          </a:blip>
          <a:stretch>
            <a:fillRect/>
          </a:stretch>
        </p:blipFill>
        <p:spPr>
          <a:xfrm>
            <a:off x="7570100" y="4738818"/>
            <a:ext cx="7910300" cy="546945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gdbc258150f_0_497"/>
          <p:cNvPicPr preferRelativeResize="0"/>
          <p:nvPr/>
        </p:nvPicPr>
        <p:blipFill>
          <a:blip r:embed="rId3">
            <a:alphaModFix/>
          </a:blip>
          <a:stretch>
            <a:fillRect/>
          </a:stretch>
        </p:blipFill>
        <p:spPr>
          <a:xfrm>
            <a:off x="152400" y="152400"/>
            <a:ext cx="5086675" cy="6803050"/>
          </a:xfrm>
          <a:prstGeom prst="rect">
            <a:avLst/>
          </a:prstGeom>
          <a:noFill/>
          <a:ln>
            <a:noFill/>
          </a:ln>
        </p:spPr>
      </p:pic>
      <p:pic>
        <p:nvPicPr>
          <p:cNvPr id="249" name="Google Shape;249;gdbc258150f_0_497"/>
          <p:cNvPicPr preferRelativeResize="0"/>
          <p:nvPr/>
        </p:nvPicPr>
        <p:blipFill>
          <a:blip r:embed="rId4">
            <a:alphaModFix/>
          </a:blip>
          <a:stretch>
            <a:fillRect/>
          </a:stretch>
        </p:blipFill>
        <p:spPr>
          <a:xfrm>
            <a:off x="6130350" y="1720575"/>
            <a:ext cx="11848550" cy="79569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dbc258150f_0_507"/>
          <p:cNvSpPr/>
          <p:nvPr/>
        </p:nvSpPr>
        <p:spPr>
          <a:xfrm>
            <a:off x="6934200" y="9229725"/>
            <a:ext cx="9182100" cy="28500"/>
          </a:xfrm>
          <a:prstGeom prst="rect">
            <a:avLst/>
          </a:prstGeom>
          <a:solidFill>
            <a:srgbClr val="B2AC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gdbc258150f_0_507"/>
          <p:cNvSpPr/>
          <p:nvPr/>
        </p:nvSpPr>
        <p:spPr>
          <a:xfrm>
            <a:off x="2358395" y="259080"/>
            <a:ext cx="3855120" cy="102870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4800" dirty="0"/>
              <a:t> Erasmus+</a:t>
            </a:r>
            <a:r>
              <a:rPr lang="my-MM" sz="4800" dirty="0"/>
              <a:t> </a:t>
            </a:r>
          </a:p>
          <a:p>
            <a:pPr marL="0" marR="0" lvl="0" indent="0" algn="ctr" rtl="0">
              <a:lnSpc>
                <a:spcPct val="100000"/>
              </a:lnSpc>
              <a:spcBef>
                <a:spcPts val="0"/>
              </a:spcBef>
              <a:spcAft>
                <a:spcPts val="0"/>
              </a:spcAft>
              <a:buClr>
                <a:srgbClr val="000000"/>
              </a:buClr>
              <a:buSzPts val="1400"/>
              <a:buFont typeface="Arial"/>
              <a:buNone/>
            </a:pPr>
            <a:endParaRPr lang="my-MM" sz="4000" b="1" dirty="0"/>
          </a:p>
          <a:p>
            <a:pPr marL="0" marR="0" lvl="0" indent="0" algn="ctr" rtl="0">
              <a:lnSpc>
                <a:spcPct val="100000"/>
              </a:lnSpc>
              <a:spcBef>
                <a:spcPts val="0"/>
              </a:spcBef>
              <a:spcAft>
                <a:spcPts val="0"/>
              </a:spcAft>
              <a:buClr>
                <a:srgbClr val="000000"/>
              </a:buClr>
              <a:buSzPts val="1400"/>
              <a:buFont typeface="Arial"/>
              <a:buNone/>
            </a:pPr>
            <a:r>
              <a:rPr lang="my-MM" sz="4000" b="1" dirty="0"/>
              <a:t>ကို </a:t>
            </a:r>
          </a:p>
          <a:p>
            <a:pPr marL="0" marR="0" lvl="0" indent="0" algn="ctr" rtl="0">
              <a:lnSpc>
                <a:spcPct val="100000"/>
              </a:lnSpc>
              <a:spcBef>
                <a:spcPts val="0"/>
              </a:spcBef>
              <a:spcAft>
                <a:spcPts val="0"/>
              </a:spcAft>
              <a:buClr>
                <a:srgbClr val="000000"/>
              </a:buClr>
              <a:buSzPts val="1400"/>
              <a:buFont typeface="Arial"/>
              <a:buNone/>
            </a:pPr>
            <a:endParaRPr lang="my-MM" sz="4000" b="1" dirty="0"/>
          </a:p>
          <a:p>
            <a:pPr marL="0" marR="0" lvl="0" indent="0" algn="ctr" rtl="0">
              <a:lnSpc>
                <a:spcPct val="100000"/>
              </a:lnSpc>
              <a:spcBef>
                <a:spcPts val="0"/>
              </a:spcBef>
              <a:spcAft>
                <a:spcPts val="0"/>
              </a:spcAft>
              <a:buClr>
                <a:srgbClr val="000000"/>
              </a:buClr>
              <a:buSzPts val="1400"/>
              <a:buFont typeface="Arial"/>
              <a:buNone/>
            </a:pPr>
            <a:r>
              <a:rPr lang="my-MM" sz="4000" b="1" dirty="0"/>
              <a:t>ချီးမွမ်းခြင်း</a:t>
            </a:r>
            <a:endParaRPr sz="4000" b="1" i="0" u="none" strike="noStrike" cap="none" dirty="0">
              <a:solidFill>
                <a:srgbClr val="000000"/>
              </a:solidFill>
              <a:latin typeface="Arial"/>
              <a:ea typeface="Arial"/>
              <a:cs typeface="Arial"/>
              <a:sym typeface="Arial"/>
            </a:endParaRPr>
          </a:p>
        </p:txBody>
      </p:sp>
      <p:sp>
        <p:nvSpPr>
          <p:cNvPr id="257" name="Google Shape;257;gdbc258150f_0_507"/>
          <p:cNvSpPr/>
          <p:nvPr/>
        </p:nvSpPr>
        <p:spPr>
          <a:xfrm>
            <a:off x="1110945" y="4850765"/>
            <a:ext cx="197400" cy="19050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8" name="Google Shape;258;gdbc258150f_0_507"/>
          <p:cNvPicPr preferRelativeResize="0"/>
          <p:nvPr/>
        </p:nvPicPr>
        <p:blipFill rotWithShape="1">
          <a:blip r:embed="rId3">
            <a:alphaModFix/>
          </a:blip>
          <a:srcRect/>
          <a:stretch/>
        </p:blipFill>
        <p:spPr>
          <a:xfrm>
            <a:off x="4736" y="525115"/>
            <a:ext cx="2433664" cy="1189385"/>
          </a:xfrm>
          <a:prstGeom prst="rect">
            <a:avLst/>
          </a:prstGeom>
          <a:noFill/>
          <a:ln>
            <a:noFill/>
          </a:ln>
        </p:spPr>
      </p:pic>
      <p:sp>
        <p:nvSpPr>
          <p:cNvPr id="259" name="Google Shape;259;gdbc258150f_0_507"/>
          <p:cNvSpPr txBox="1"/>
          <p:nvPr/>
        </p:nvSpPr>
        <p:spPr>
          <a:xfrm>
            <a:off x="6499474" y="877125"/>
            <a:ext cx="11483725" cy="6093946"/>
          </a:xfrm>
          <a:prstGeom prst="rect">
            <a:avLst/>
          </a:prstGeom>
          <a:noFill/>
          <a:ln>
            <a:noFill/>
          </a:ln>
        </p:spPr>
        <p:txBody>
          <a:bodyPr spcFirstLastPara="1" wrap="square" lIns="91425" tIns="91425" rIns="91425" bIns="91425" anchor="t" anchorCtr="0">
            <a:spAutoFit/>
          </a:bodyPr>
          <a:lstStyle/>
          <a:p>
            <a:pPr marL="457200" indent="-533400">
              <a:buSzPts val="4800"/>
              <a:buFont typeface="Arial"/>
              <a:buChar char="●"/>
            </a:pPr>
            <a:r>
              <a:rPr lang="en-US" sz="3200" dirty="0"/>
              <a:t>European Union </a:t>
            </a:r>
            <a:r>
              <a:rPr lang="my-MM" sz="3200" dirty="0"/>
              <a:t>မှ ပေးအပ်သော သင်တို့၏ ရံပုံငွေများကို </a:t>
            </a:r>
            <a:r>
              <a:rPr lang="en-US" sz="3200" dirty="0"/>
              <a:t>Erasmus+ </a:t>
            </a:r>
            <a:r>
              <a:rPr lang="my-MM" sz="3200" dirty="0"/>
              <a:t>မှတဆင့် ရရှိပါသည်။ </a:t>
            </a:r>
          </a:p>
          <a:p>
            <a:pPr>
              <a:buSzPts val="4800"/>
            </a:pPr>
            <a:endParaRPr lang="my-MM" sz="3200" dirty="0"/>
          </a:p>
          <a:p>
            <a:pPr marL="457200" indent="-533400">
              <a:buSzPts val="4800"/>
              <a:buFont typeface="Arial"/>
              <a:buChar char="●"/>
            </a:pPr>
            <a:r>
              <a:rPr lang="my-MM" sz="3200" dirty="0"/>
              <a:t>ထိုရံပုံငွေများသည် အများပြည်သူ၏ ငွေကြေးများဖြစ်ပြီး အခြားသူများကိုလည်း ယခုအခွင့်အလမ်းများကို သိရှိစေလိုသဖြင့် ဗဟိုဌာနအကြောင်း သတင်းအချက်အလက်များတွင် </a:t>
            </a:r>
            <a:r>
              <a:rPr lang="en-US" sz="3200" dirty="0"/>
              <a:t>Erasmus+</a:t>
            </a:r>
            <a:r>
              <a:rPr lang="my-MM" sz="3200" dirty="0"/>
              <a:t> ကို ချီးမွမ်း (</a:t>
            </a:r>
            <a:r>
              <a:rPr lang="en-US" sz="3200" dirty="0"/>
              <a:t>Credit</a:t>
            </a:r>
            <a:r>
              <a:rPr lang="my-MM" sz="3200" dirty="0"/>
              <a:t>) ပေးစေလိုသည်။</a:t>
            </a:r>
            <a:r>
              <a:rPr lang="en-US" sz="3200" dirty="0"/>
              <a:t> </a:t>
            </a:r>
            <a:endParaRPr lang="my-MM" sz="3200" dirty="0"/>
          </a:p>
          <a:p>
            <a:pPr>
              <a:buSzPts val="4800"/>
            </a:pPr>
            <a:endParaRPr sz="3200" dirty="0"/>
          </a:p>
          <a:p>
            <a:pPr marL="457200" lvl="0" indent="-533400" algn="l" rtl="0">
              <a:spcBef>
                <a:spcPts val="0"/>
              </a:spcBef>
              <a:spcAft>
                <a:spcPts val="0"/>
              </a:spcAft>
              <a:buSzPts val="4800"/>
              <a:buChar char="●"/>
            </a:pPr>
            <a:r>
              <a:rPr lang="en-US" sz="3200" dirty="0"/>
              <a:t>Erasmus + </a:t>
            </a:r>
            <a:r>
              <a:rPr lang="my-MM" sz="3200" dirty="0"/>
              <a:t>၏ လိုဂိုအမှတ်တံဆိပ်ကို အသုံးပြုပါ။</a:t>
            </a:r>
            <a:r>
              <a:rPr lang="en-US" sz="3200" dirty="0"/>
              <a:t> </a:t>
            </a:r>
            <a:endParaRPr lang="my-MM" sz="3200" dirty="0"/>
          </a:p>
          <a:p>
            <a:pPr lvl="0" algn="l" rtl="0">
              <a:spcBef>
                <a:spcPts val="0"/>
              </a:spcBef>
              <a:spcAft>
                <a:spcPts val="0"/>
              </a:spcAft>
              <a:buSzPts val="4800"/>
            </a:pPr>
            <a:endParaRPr sz="3200" dirty="0"/>
          </a:p>
          <a:p>
            <a:pPr marL="457200" lvl="0" indent="-533400" algn="l" rtl="0">
              <a:spcBef>
                <a:spcPts val="0"/>
              </a:spcBef>
              <a:spcAft>
                <a:spcPts val="0"/>
              </a:spcAft>
              <a:buSzPts val="4800"/>
              <a:buChar char="●"/>
            </a:pPr>
            <a:r>
              <a:rPr lang="my-MM" sz="3200" dirty="0"/>
              <a:t>"</a:t>
            </a:r>
            <a:r>
              <a:rPr lang="en-US" sz="3200" dirty="0"/>
              <a:t>European Union</a:t>
            </a:r>
            <a:r>
              <a:rPr lang="my-MM" sz="3200" dirty="0"/>
              <a:t> ၏ </a:t>
            </a:r>
            <a:r>
              <a:rPr lang="en-US" sz="3200" dirty="0"/>
              <a:t>Erasmus+</a:t>
            </a:r>
            <a:r>
              <a:rPr lang="my-MM" sz="3200" dirty="0"/>
              <a:t> အစီအစဉ်မှ ပူးတွဲကမကထပြုသည်။</a:t>
            </a:r>
            <a:r>
              <a:rPr lang="en-US" sz="3200" dirty="0"/>
              <a:t>”</a:t>
            </a:r>
            <a:r>
              <a:rPr lang="my-MM" sz="3200" dirty="0"/>
              <a:t> ဟု ရေးသားပေးပါ။ </a:t>
            </a:r>
            <a:endParaRPr sz="3200" dirty="0"/>
          </a:p>
        </p:txBody>
      </p:sp>
      <p:pic>
        <p:nvPicPr>
          <p:cNvPr id="260" name="Google Shape;260;gdbc258150f_0_507"/>
          <p:cNvPicPr preferRelativeResize="0"/>
          <p:nvPr/>
        </p:nvPicPr>
        <p:blipFill rotWithShape="1">
          <a:blip r:embed="rId4">
            <a:alphaModFix/>
          </a:blip>
          <a:srcRect l="1589" r="26828"/>
          <a:stretch/>
        </p:blipFill>
        <p:spPr>
          <a:xfrm>
            <a:off x="8512907" y="7711420"/>
            <a:ext cx="5389873" cy="1546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dbc258150f_0_479"/>
          <p:cNvSpPr/>
          <p:nvPr/>
        </p:nvSpPr>
        <p:spPr>
          <a:xfrm>
            <a:off x="6934200" y="9229725"/>
            <a:ext cx="9182100" cy="28500"/>
          </a:xfrm>
          <a:prstGeom prst="rect">
            <a:avLst/>
          </a:prstGeom>
          <a:solidFill>
            <a:srgbClr val="B2AC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gdbc258150f_0_479"/>
          <p:cNvSpPr/>
          <p:nvPr/>
        </p:nvSpPr>
        <p:spPr>
          <a:xfrm>
            <a:off x="2438400" y="0"/>
            <a:ext cx="2322600" cy="102870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gdbc258150f_0_479"/>
          <p:cNvSpPr/>
          <p:nvPr/>
        </p:nvSpPr>
        <p:spPr>
          <a:xfrm>
            <a:off x="1110945" y="4850765"/>
            <a:ext cx="197400" cy="19050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0" name="Google Shape;270;gdbc258150f_0_479"/>
          <p:cNvPicPr preferRelativeResize="0"/>
          <p:nvPr/>
        </p:nvPicPr>
        <p:blipFill rotWithShape="1">
          <a:blip r:embed="rId3">
            <a:alphaModFix/>
          </a:blip>
          <a:srcRect/>
          <a:stretch/>
        </p:blipFill>
        <p:spPr>
          <a:xfrm>
            <a:off x="4736" y="525115"/>
            <a:ext cx="2433664" cy="1189385"/>
          </a:xfrm>
          <a:prstGeom prst="rect">
            <a:avLst/>
          </a:prstGeom>
          <a:noFill/>
          <a:ln>
            <a:noFill/>
          </a:ln>
        </p:spPr>
      </p:pic>
      <p:pic>
        <p:nvPicPr>
          <p:cNvPr id="271" name="Google Shape;271;gdbc258150f_0_479"/>
          <p:cNvPicPr preferRelativeResize="0"/>
          <p:nvPr/>
        </p:nvPicPr>
        <p:blipFill rotWithShape="1">
          <a:blip r:embed="rId4">
            <a:alphaModFix/>
          </a:blip>
          <a:srcRect/>
          <a:stretch/>
        </p:blipFill>
        <p:spPr>
          <a:xfrm>
            <a:off x="5961341" y="0"/>
            <a:ext cx="4650349" cy="10131125"/>
          </a:xfrm>
          <a:prstGeom prst="rect">
            <a:avLst/>
          </a:prstGeom>
          <a:noFill/>
          <a:ln>
            <a:noFill/>
          </a:ln>
        </p:spPr>
      </p:pic>
      <p:sp>
        <p:nvSpPr>
          <p:cNvPr id="272" name="Google Shape;272;gdbc258150f_0_479"/>
          <p:cNvSpPr txBox="1">
            <a:spLocks noGrp="1"/>
          </p:cNvSpPr>
          <p:nvPr>
            <p:ph type="body" idx="4294967295"/>
          </p:nvPr>
        </p:nvSpPr>
        <p:spPr>
          <a:xfrm>
            <a:off x="13311704" y="9544137"/>
            <a:ext cx="3832800" cy="543900"/>
          </a:xfrm>
          <a:prstGeom prst="rect">
            <a:avLst/>
          </a:prstGeom>
          <a:noFill/>
          <a:ln>
            <a:noFill/>
          </a:ln>
        </p:spPr>
        <p:txBody>
          <a:bodyPr spcFirstLastPara="1" wrap="square" lIns="0" tIns="83775" rIns="0" bIns="83775" anchor="t" anchorCtr="0">
            <a:normAutofit lnSpcReduction="10000"/>
          </a:bodyPr>
          <a:lstStyle/>
          <a:p>
            <a:pPr marL="50800" lvl="0" indent="0" algn="l" rtl="0">
              <a:lnSpc>
                <a:spcPct val="100000"/>
              </a:lnSpc>
              <a:spcBef>
                <a:spcPts val="1200"/>
              </a:spcBef>
              <a:spcAft>
                <a:spcPts val="0"/>
              </a:spcAft>
              <a:buSzPts val="5900"/>
              <a:buNone/>
            </a:pPr>
            <a:r>
              <a:rPr lang="en-US" sz="1500"/>
              <a:t>Source:  Pearson Education Ltd. (2016)</a:t>
            </a:r>
            <a:endParaRPr sz="1500"/>
          </a:p>
        </p:txBody>
      </p:sp>
      <p:sp>
        <p:nvSpPr>
          <p:cNvPr id="2" name="Rectangle 1"/>
          <p:cNvSpPr/>
          <p:nvPr/>
        </p:nvSpPr>
        <p:spPr>
          <a:xfrm>
            <a:off x="11321143" y="261257"/>
            <a:ext cx="5116286" cy="63137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a:r>
              <a:rPr lang="my-MM" sz="1800" dirty="0">
                <a:solidFill>
                  <a:schemeClr val="tx1"/>
                </a:solidFill>
              </a:rPr>
              <a:t>ရည်ညွှန်းလိုသည့် ပရိသတ်ကို ခွဲခြားသတ်မှတ်ပါ</a:t>
            </a:r>
            <a:r>
              <a:rPr lang="my-MM" sz="1800" dirty="0" smtClean="0">
                <a:solidFill>
                  <a:schemeClr val="tx1"/>
                </a:solidFill>
              </a:rPr>
              <a:t>။</a:t>
            </a:r>
            <a:endParaRPr lang="en-ID" sz="1800" dirty="0">
              <a:solidFill>
                <a:schemeClr val="tx1"/>
              </a:solidFill>
            </a:endParaRPr>
          </a:p>
        </p:txBody>
      </p:sp>
      <p:sp>
        <p:nvSpPr>
          <p:cNvPr id="9" name="Rectangle 8"/>
          <p:cNvSpPr/>
          <p:nvPr/>
        </p:nvSpPr>
        <p:spPr>
          <a:xfrm>
            <a:off x="11321143" y="1398814"/>
            <a:ext cx="5116286" cy="631372"/>
          </a:xfrm>
          <a:prstGeom prst="rect">
            <a:avLst/>
          </a:prstGeom>
          <a:solidFill>
            <a:schemeClr val="accent3">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ctr"/>
          <a:lstStyle/>
          <a:p>
            <a:pPr lvl="0" algn="ctr"/>
            <a:r>
              <a:rPr lang="my-MM" sz="2000" dirty="0">
                <a:solidFill>
                  <a:schemeClr val="tx1"/>
                </a:solidFill>
              </a:rPr>
              <a:t>ရည်မှန်းချက်များ ချမှတ်ပါ။ </a:t>
            </a:r>
            <a:endParaRPr lang="en-US" sz="2000" dirty="0"/>
          </a:p>
        </p:txBody>
      </p:sp>
      <p:sp>
        <p:nvSpPr>
          <p:cNvPr id="10" name="Rectangle 9"/>
          <p:cNvSpPr/>
          <p:nvPr/>
        </p:nvSpPr>
        <p:spPr>
          <a:xfrm>
            <a:off x="11321143" y="2580910"/>
            <a:ext cx="5116286" cy="631372"/>
          </a:xfrm>
          <a:prstGeom prst="rect">
            <a:avLst/>
          </a:prstGeom>
          <a:solidFill>
            <a:schemeClr val="bg2">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lvl="0" algn="ctr"/>
            <a:r>
              <a:rPr lang="my-MM" sz="2000" dirty="0">
                <a:solidFill>
                  <a:schemeClr val="tx1"/>
                </a:solidFill>
              </a:rPr>
              <a:t>ဆက်သွယ်ဆောင်ရွက်မည့် ပုံစံကို ရေးဆွဲပါ။</a:t>
            </a:r>
            <a:r>
              <a:rPr lang="my-MM" sz="2000" dirty="0"/>
              <a:t> </a:t>
            </a:r>
            <a:endParaRPr lang="en-ID" sz="2000" dirty="0"/>
          </a:p>
        </p:txBody>
      </p:sp>
      <p:sp>
        <p:nvSpPr>
          <p:cNvPr id="11" name="Rectangle 10"/>
          <p:cNvSpPr/>
          <p:nvPr/>
        </p:nvSpPr>
        <p:spPr>
          <a:xfrm>
            <a:off x="11321143" y="3815398"/>
            <a:ext cx="5116286" cy="631372"/>
          </a:xfrm>
          <a:prstGeom prst="rect">
            <a:avLst/>
          </a:prstGeom>
          <a:solidFill>
            <a:schemeClr val="accent5">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ctr"/>
          <a:lstStyle/>
          <a:p>
            <a:pPr lvl="0" algn="ctr"/>
            <a:r>
              <a:rPr lang="my-MM" sz="2000" dirty="0">
                <a:solidFill>
                  <a:schemeClr val="tx1"/>
                </a:solidFill>
              </a:rPr>
              <a:t>ဆက်သွယ်မည့်လမ်းကြောင်းများ ရွေးချယ်ပါ။</a:t>
            </a:r>
            <a:r>
              <a:rPr lang="my-MM" sz="2000" dirty="0"/>
              <a:t> </a:t>
            </a:r>
            <a:endParaRPr lang="en-ID" sz="2000" dirty="0"/>
          </a:p>
        </p:txBody>
      </p:sp>
      <p:sp>
        <p:nvSpPr>
          <p:cNvPr id="12" name="Rectangle 11"/>
          <p:cNvSpPr/>
          <p:nvPr/>
        </p:nvSpPr>
        <p:spPr>
          <a:xfrm>
            <a:off x="11332031" y="4999034"/>
            <a:ext cx="5116286" cy="631372"/>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lvl="0" algn="ctr"/>
            <a:r>
              <a:rPr lang="my-MM" sz="2000" dirty="0">
                <a:solidFill>
                  <a:schemeClr val="tx1"/>
                </a:solidFill>
              </a:rPr>
              <a:t>ငွေကြေးထူထောင်ပါ။</a:t>
            </a:r>
            <a:endParaRPr lang="en-ID" sz="2000" dirty="0">
              <a:solidFill>
                <a:schemeClr val="tx1"/>
              </a:solidFill>
            </a:endParaRPr>
          </a:p>
        </p:txBody>
      </p:sp>
      <p:sp>
        <p:nvSpPr>
          <p:cNvPr id="13" name="Rectangle 12"/>
          <p:cNvSpPr/>
          <p:nvPr/>
        </p:nvSpPr>
        <p:spPr>
          <a:xfrm>
            <a:off x="11321143" y="6412231"/>
            <a:ext cx="5116286" cy="631372"/>
          </a:xfrm>
          <a:prstGeom prst="rect">
            <a:avLst/>
          </a:prstGeom>
          <a:solidFill>
            <a:schemeClr val="bg2">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lvl="0" algn="ctr"/>
            <a:r>
              <a:rPr lang="my-MM" sz="2000" dirty="0">
                <a:solidFill>
                  <a:schemeClr val="tx1"/>
                </a:solidFill>
              </a:rPr>
              <a:t>မီဒီယာမျိုးစုံအနက်မှ ရွေးချယ်ဆုံးဖြတ်ပါ</a:t>
            </a:r>
            <a:endParaRPr lang="en-US" sz="2000" dirty="0"/>
          </a:p>
        </p:txBody>
      </p:sp>
      <p:sp>
        <p:nvSpPr>
          <p:cNvPr id="14" name="Rectangle 13"/>
          <p:cNvSpPr/>
          <p:nvPr/>
        </p:nvSpPr>
        <p:spPr>
          <a:xfrm>
            <a:off x="11321143" y="7612196"/>
            <a:ext cx="5116286" cy="631372"/>
          </a:xfrm>
          <a:prstGeom prst="rect">
            <a:avLst/>
          </a:prstGeom>
          <a:solidFill>
            <a:schemeClr val="accent6">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ctr"/>
          <a:lstStyle/>
          <a:p>
            <a:pPr lvl="0" algn="ctr"/>
            <a:r>
              <a:rPr lang="my-MM" sz="2000" dirty="0">
                <a:solidFill>
                  <a:schemeClr val="tx1"/>
                </a:solidFill>
              </a:rPr>
              <a:t>ရလဒ်များ တိုင်းတာပါ။</a:t>
            </a:r>
            <a:endParaRPr lang="en-ID" sz="2000" dirty="0">
              <a:solidFill>
                <a:schemeClr val="tx1"/>
              </a:solidFill>
            </a:endParaRPr>
          </a:p>
        </p:txBody>
      </p:sp>
      <p:sp>
        <p:nvSpPr>
          <p:cNvPr id="15" name="Rectangle 14"/>
          <p:cNvSpPr/>
          <p:nvPr/>
        </p:nvSpPr>
        <p:spPr>
          <a:xfrm>
            <a:off x="11525250" y="8769809"/>
            <a:ext cx="5116286" cy="631372"/>
          </a:xfrm>
          <a:prstGeom prst="rect">
            <a:avLst/>
          </a:prstGeom>
          <a:solidFill>
            <a:schemeClr val="accent3">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ctr"/>
          <a:lstStyle/>
          <a:p>
            <a:pPr lvl="0"/>
            <a:r>
              <a:rPr lang="my-MM" sz="2000" dirty="0">
                <a:solidFill>
                  <a:schemeClr val="tx1"/>
                </a:solidFill>
              </a:rPr>
              <a:t>စျေးကွက်ရှာဖွေခြင်းဆိုင်ရာဆက်သွယ်ဆောင်ရွက်ခြင်းများ ပေါင်းစပ်ထားမှုအပေါ် စီမံခန့်ခွဲပါ။</a:t>
            </a:r>
            <a:endParaRPr lang="en-ID" sz="2000" dirty="0">
              <a:solidFill>
                <a:schemeClr val="tx1"/>
              </a:solidFill>
            </a:endParaRPr>
          </a:p>
        </p:txBody>
      </p:sp>
      <p:sp>
        <p:nvSpPr>
          <p:cNvPr id="3" name="Down Arrow 2"/>
          <p:cNvSpPr/>
          <p:nvPr/>
        </p:nvSpPr>
        <p:spPr>
          <a:xfrm>
            <a:off x="13520057" y="1023259"/>
            <a:ext cx="304800" cy="2884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13672458" y="2090041"/>
            <a:ext cx="326571" cy="3033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13672458" y="3324285"/>
            <a:ext cx="326571" cy="3033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13824858" y="4587007"/>
            <a:ext cx="326571" cy="3033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13933716" y="5871508"/>
            <a:ext cx="326571" cy="3033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13977258" y="7199561"/>
            <a:ext cx="326571" cy="3033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14064345" y="8418746"/>
            <a:ext cx="326571" cy="3033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0A6B9A0-0066-98F9-CFFB-D9C55A705C5A}"/>
              </a:ext>
            </a:extLst>
          </p:cNvPr>
          <p:cNvSpPr>
            <a:spLocks noGrp="1"/>
          </p:cNvSpPr>
          <p:nvPr>
            <p:ph type="subTitle" idx="1"/>
          </p:nvPr>
        </p:nvSpPr>
        <p:spPr>
          <a:xfrm>
            <a:off x="1371600" y="411479"/>
            <a:ext cx="16154400" cy="14316891"/>
          </a:xfrm>
        </p:spPr>
        <p:txBody>
          <a:bodyPr/>
          <a:lstStyle/>
          <a:p>
            <a:endParaRPr lang="my-MM" dirty="0"/>
          </a:p>
          <a:p>
            <a:endParaRPr lang="en-ID" dirty="0"/>
          </a:p>
        </p:txBody>
      </p:sp>
      <p:graphicFrame>
        <p:nvGraphicFramePr>
          <p:cNvPr id="7" name="Diagram 6">
            <a:extLst>
              <a:ext uri="{FF2B5EF4-FFF2-40B4-BE49-F238E27FC236}">
                <a16:creationId xmlns:a16="http://schemas.microsoft.com/office/drawing/2014/main" id="{062AD01D-9761-0118-897C-14BB02533D82}"/>
              </a:ext>
            </a:extLst>
          </p:cNvPr>
          <p:cNvGraphicFramePr/>
          <p:nvPr>
            <p:extLst>
              <p:ext uri="{D42A27DB-BD31-4B8C-83A1-F6EECF244321}">
                <p14:modId xmlns:p14="http://schemas.microsoft.com/office/powerpoint/2010/main" val="840923198"/>
              </p:ext>
            </p:extLst>
          </p:nvPr>
        </p:nvGraphicFramePr>
        <p:xfrm>
          <a:off x="3191328" y="1112520"/>
          <a:ext cx="11108872" cy="8628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4879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dd09f756a9_0_22"/>
          <p:cNvSpPr/>
          <p:nvPr/>
        </p:nvSpPr>
        <p:spPr>
          <a:xfrm>
            <a:off x="6934200" y="9229725"/>
            <a:ext cx="9182100" cy="28500"/>
          </a:xfrm>
          <a:prstGeom prst="rect">
            <a:avLst/>
          </a:prstGeom>
          <a:solidFill>
            <a:srgbClr val="B2AC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gdd09f756a9_0_22"/>
          <p:cNvSpPr/>
          <p:nvPr/>
        </p:nvSpPr>
        <p:spPr>
          <a:xfrm>
            <a:off x="2438400" y="0"/>
            <a:ext cx="3914400" cy="102870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gdd09f756a9_0_22"/>
          <p:cNvSpPr txBox="1"/>
          <p:nvPr/>
        </p:nvSpPr>
        <p:spPr>
          <a:xfrm>
            <a:off x="2438400" y="2181150"/>
            <a:ext cx="3914400" cy="5909310"/>
          </a:xfrm>
          <a:prstGeom prst="rect">
            <a:avLst/>
          </a:prstGeom>
          <a:noFill/>
          <a:ln>
            <a:noFill/>
          </a:ln>
        </p:spPr>
        <p:txBody>
          <a:bodyPr spcFirstLastPara="1" wrap="square" lIns="0" tIns="0" rIns="0" bIns="0" anchor="t" anchorCtr="0">
            <a:spAutoFit/>
          </a:bodyPr>
          <a:lstStyle/>
          <a:p>
            <a:pPr marL="0" marR="0" lvl="0" indent="0" algn="ctr" rtl="0">
              <a:lnSpc>
                <a:spcPct val="160000"/>
              </a:lnSpc>
              <a:spcBef>
                <a:spcPts val="0"/>
              </a:spcBef>
              <a:spcAft>
                <a:spcPts val="0"/>
              </a:spcAft>
              <a:buClr>
                <a:srgbClr val="000000"/>
              </a:buClr>
              <a:buSzPts val="4800"/>
              <a:buFont typeface="Arial"/>
              <a:buNone/>
            </a:pPr>
            <a:r>
              <a:rPr lang="my-MM" sz="3200" b="1" dirty="0">
                <a:solidFill>
                  <a:schemeClr val="lt1"/>
                </a:solidFill>
                <a:latin typeface="Assistant"/>
                <a:ea typeface="Assistant"/>
                <a:cs typeface="Assistant"/>
                <a:sym typeface="Assistant"/>
              </a:rPr>
              <a:t>စိတ်ဝင်စားဖွယ်ဖြစ်သော</a:t>
            </a:r>
            <a:r>
              <a:rPr lang="my-MM" sz="4000" b="1" dirty="0">
                <a:solidFill>
                  <a:schemeClr val="lt1"/>
                </a:solidFill>
                <a:latin typeface="Assistant"/>
                <a:ea typeface="Assistant"/>
                <a:cs typeface="Assistant"/>
                <a:sym typeface="Assistant"/>
              </a:rPr>
              <a:t> </a:t>
            </a:r>
          </a:p>
          <a:p>
            <a:pPr marL="0" marR="0" lvl="0" indent="0" algn="ctr" rtl="0">
              <a:lnSpc>
                <a:spcPct val="160000"/>
              </a:lnSpc>
              <a:spcBef>
                <a:spcPts val="0"/>
              </a:spcBef>
              <a:spcAft>
                <a:spcPts val="0"/>
              </a:spcAft>
              <a:buClr>
                <a:srgbClr val="000000"/>
              </a:buClr>
              <a:buSzPts val="4800"/>
              <a:buFont typeface="Arial"/>
              <a:buNone/>
            </a:pPr>
            <a:endParaRPr lang="my-MM" sz="4000" b="1" dirty="0">
              <a:solidFill>
                <a:schemeClr val="lt1"/>
              </a:solidFill>
              <a:latin typeface="Assistant"/>
              <a:ea typeface="Assistant"/>
              <a:cs typeface="Assistant"/>
              <a:sym typeface="Assistant"/>
            </a:endParaRPr>
          </a:p>
          <a:p>
            <a:pPr marL="0" marR="0" lvl="0" indent="0" algn="ctr" rtl="0">
              <a:lnSpc>
                <a:spcPct val="160000"/>
              </a:lnSpc>
              <a:spcBef>
                <a:spcPts val="0"/>
              </a:spcBef>
              <a:spcAft>
                <a:spcPts val="0"/>
              </a:spcAft>
              <a:buClr>
                <a:srgbClr val="000000"/>
              </a:buClr>
              <a:buSzPts val="4800"/>
              <a:buFont typeface="Arial"/>
              <a:buNone/>
            </a:pPr>
            <a:r>
              <a:rPr lang="my-MM" sz="4000" b="1" dirty="0">
                <a:solidFill>
                  <a:schemeClr val="lt1"/>
                </a:solidFill>
                <a:latin typeface="Assistant"/>
                <a:ea typeface="Assistant"/>
                <a:cs typeface="Assistant"/>
                <a:sym typeface="Assistant"/>
              </a:rPr>
              <a:t>လင့် (</a:t>
            </a:r>
            <a:r>
              <a:rPr lang="en-US" sz="4000" b="1" dirty="0">
                <a:solidFill>
                  <a:schemeClr val="lt1"/>
                </a:solidFill>
                <a:latin typeface="Assistant"/>
                <a:ea typeface="Assistant"/>
                <a:cs typeface="Assistant"/>
                <a:sym typeface="Assistant"/>
              </a:rPr>
              <a:t>link</a:t>
            </a:r>
            <a:r>
              <a:rPr lang="my-MM" sz="4000" b="1" dirty="0">
                <a:solidFill>
                  <a:schemeClr val="lt1"/>
                </a:solidFill>
                <a:latin typeface="Assistant"/>
                <a:ea typeface="Assistant"/>
                <a:cs typeface="Assistant"/>
                <a:sym typeface="Assistant"/>
              </a:rPr>
              <a:t>) များ</a:t>
            </a:r>
          </a:p>
          <a:p>
            <a:pPr marL="0" marR="0" lvl="0" indent="0" algn="ctr" rtl="0">
              <a:lnSpc>
                <a:spcPct val="160000"/>
              </a:lnSpc>
              <a:spcBef>
                <a:spcPts val="0"/>
              </a:spcBef>
              <a:spcAft>
                <a:spcPts val="0"/>
              </a:spcAft>
              <a:buClr>
                <a:srgbClr val="000000"/>
              </a:buClr>
              <a:buSzPts val="4800"/>
              <a:buFont typeface="Arial"/>
              <a:buNone/>
            </a:pPr>
            <a:r>
              <a:rPr lang="my-MM" sz="4000" b="1" dirty="0">
                <a:solidFill>
                  <a:schemeClr val="lt1"/>
                </a:solidFill>
                <a:latin typeface="Assistant"/>
                <a:ea typeface="Assistant"/>
                <a:cs typeface="Assistant"/>
                <a:sym typeface="Assistant"/>
              </a:rPr>
              <a:t>နှင့် </a:t>
            </a:r>
          </a:p>
          <a:p>
            <a:pPr marL="0" marR="0" lvl="0" indent="0" algn="ctr" rtl="0">
              <a:lnSpc>
                <a:spcPct val="160000"/>
              </a:lnSpc>
              <a:spcBef>
                <a:spcPts val="0"/>
              </a:spcBef>
              <a:spcAft>
                <a:spcPts val="0"/>
              </a:spcAft>
              <a:buClr>
                <a:srgbClr val="000000"/>
              </a:buClr>
              <a:buSzPts val="4800"/>
              <a:buFont typeface="Arial"/>
              <a:buNone/>
            </a:pPr>
            <a:r>
              <a:rPr lang="my-MM" sz="4000" b="1" dirty="0">
                <a:solidFill>
                  <a:schemeClr val="lt1"/>
                </a:solidFill>
                <a:latin typeface="Assistant"/>
                <a:ea typeface="Assistant"/>
                <a:cs typeface="Assistant"/>
                <a:sym typeface="Assistant"/>
              </a:rPr>
              <a:t>စာအုပ်များ</a:t>
            </a:r>
          </a:p>
          <a:p>
            <a:pPr marL="0" marR="0" lvl="0" indent="0" algn="l" rtl="0">
              <a:lnSpc>
                <a:spcPct val="160000"/>
              </a:lnSpc>
              <a:spcBef>
                <a:spcPts val="0"/>
              </a:spcBef>
              <a:spcAft>
                <a:spcPts val="0"/>
              </a:spcAft>
              <a:buClr>
                <a:srgbClr val="000000"/>
              </a:buClr>
              <a:buSzPts val="4800"/>
              <a:buFont typeface="Arial"/>
              <a:buNone/>
            </a:pPr>
            <a:endParaRPr sz="4000" b="1" i="0" u="none" strike="noStrike" cap="none" dirty="0">
              <a:solidFill>
                <a:schemeClr val="lt1"/>
              </a:solidFill>
              <a:latin typeface="Assistant"/>
              <a:ea typeface="Assistant"/>
              <a:cs typeface="Assistant"/>
              <a:sym typeface="Assistant"/>
            </a:endParaRPr>
          </a:p>
        </p:txBody>
      </p:sp>
      <p:sp>
        <p:nvSpPr>
          <p:cNvPr id="281" name="Google Shape;281;gdd09f756a9_0_22"/>
          <p:cNvSpPr txBox="1"/>
          <p:nvPr/>
        </p:nvSpPr>
        <p:spPr>
          <a:xfrm>
            <a:off x="16561422" y="8922385"/>
            <a:ext cx="697800" cy="362100"/>
          </a:xfrm>
          <a:prstGeom prst="rect">
            <a:avLst/>
          </a:prstGeom>
          <a:noFill/>
          <a:ln>
            <a:noFill/>
          </a:ln>
        </p:spPr>
        <p:txBody>
          <a:bodyPr spcFirstLastPara="1" wrap="square" lIns="0" tIns="0" rIns="0" bIns="0" anchor="t" anchorCtr="0">
            <a:spAutoFit/>
          </a:bodyPr>
          <a:lstStyle/>
          <a:p>
            <a:pPr marL="0" marR="0" lvl="0" indent="0" algn="r" rtl="0">
              <a:lnSpc>
                <a:spcPct val="119958"/>
              </a:lnSpc>
              <a:spcBef>
                <a:spcPts val="0"/>
              </a:spcBef>
              <a:spcAft>
                <a:spcPts val="0"/>
              </a:spcAft>
              <a:buClr>
                <a:srgbClr val="000000"/>
              </a:buClr>
              <a:buSzPts val="2400"/>
              <a:buFont typeface="Arial"/>
              <a:buNone/>
            </a:pPr>
            <a:r>
              <a:rPr lang="en-US" sz="2400" b="1" i="0" u="none" strike="noStrike" cap="none">
                <a:solidFill>
                  <a:srgbClr val="342D29"/>
                </a:solidFill>
                <a:latin typeface="Assistant"/>
                <a:ea typeface="Assistant"/>
                <a:cs typeface="Assistant"/>
                <a:sym typeface="Assistant"/>
              </a:rPr>
              <a:t>03</a:t>
            </a:r>
            <a:endParaRPr sz="2400" b="1" i="0" u="none" strike="noStrike" cap="none">
              <a:solidFill>
                <a:srgbClr val="342D29"/>
              </a:solidFill>
              <a:latin typeface="Assistant"/>
              <a:ea typeface="Assistant"/>
              <a:cs typeface="Assistant"/>
              <a:sym typeface="Assistant"/>
            </a:endParaRPr>
          </a:p>
        </p:txBody>
      </p:sp>
      <p:sp>
        <p:nvSpPr>
          <p:cNvPr id="282" name="Google Shape;282;gdd09f756a9_0_22"/>
          <p:cNvSpPr/>
          <p:nvPr/>
        </p:nvSpPr>
        <p:spPr>
          <a:xfrm>
            <a:off x="1110945" y="4850765"/>
            <a:ext cx="197400" cy="19050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3" name="Google Shape;283;gdd09f756a9_0_22"/>
          <p:cNvPicPr preferRelativeResize="0"/>
          <p:nvPr/>
        </p:nvPicPr>
        <p:blipFill rotWithShape="1">
          <a:blip r:embed="rId3">
            <a:alphaModFix/>
          </a:blip>
          <a:srcRect/>
          <a:stretch/>
        </p:blipFill>
        <p:spPr>
          <a:xfrm>
            <a:off x="4736" y="525115"/>
            <a:ext cx="2433664" cy="1189385"/>
          </a:xfrm>
          <a:prstGeom prst="rect">
            <a:avLst/>
          </a:prstGeom>
          <a:noFill/>
          <a:ln>
            <a:noFill/>
          </a:ln>
        </p:spPr>
      </p:pic>
      <p:sp>
        <p:nvSpPr>
          <p:cNvPr id="284" name="Google Shape;284;gdd09f756a9_0_22"/>
          <p:cNvSpPr txBox="1"/>
          <p:nvPr/>
        </p:nvSpPr>
        <p:spPr>
          <a:xfrm>
            <a:off x="6934200" y="225600"/>
            <a:ext cx="10463400" cy="9835800"/>
          </a:xfrm>
          <a:prstGeom prst="rect">
            <a:avLst/>
          </a:prstGeom>
          <a:noFill/>
          <a:ln>
            <a:noFill/>
          </a:ln>
        </p:spPr>
        <p:txBody>
          <a:bodyPr spcFirstLastPara="1" wrap="square" lIns="91425" tIns="91425" rIns="91425" bIns="91425" anchor="t" anchorCtr="0">
            <a:spAutoFit/>
          </a:bodyPr>
          <a:lstStyle/>
          <a:p>
            <a:pPr marL="342900" lvl="0" indent="-342900" algn="l" rtl="0">
              <a:spcBef>
                <a:spcPts val="0"/>
              </a:spcBef>
              <a:spcAft>
                <a:spcPts val="0"/>
              </a:spcAft>
              <a:buClr>
                <a:schemeClr val="dk1"/>
              </a:buClr>
              <a:buSzPts val="3200"/>
              <a:buChar char="•"/>
            </a:pPr>
            <a:r>
              <a:rPr lang="en-US" sz="3200" u="sng">
                <a:solidFill>
                  <a:schemeClr val="hlink"/>
                </a:solidFill>
                <a:latin typeface="Lato"/>
                <a:ea typeface="Lato"/>
                <a:cs typeface="Lato"/>
                <a:sym typeface="Lato"/>
                <a:hlinkClick r:id="rId4"/>
              </a:rPr>
              <a:t>http://scalingpathways.globalinnovationexchange.org/</a:t>
            </a:r>
            <a:endParaRPr sz="3200">
              <a:solidFill>
                <a:schemeClr val="dk1"/>
              </a:solidFill>
              <a:latin typeface="Lato"/>
              <a:ea typeface="Lato"/>
              <a:cs typeface="Lato"/>
              <a:sym typeface="Lato"/>
            </a:endParaRPr>
          </a:p>
          <a:p>
            <a:pPr marL="342900" lvl="0" indent="-342900" algn="l" rtl="0">
              <a:spcBef>
                <a:spcPts val="0"/>
              </a:spcBef>
              <a:spcAft>
                <a:spcPts val="0"/>
              </a:spcAft>
              <a:buClr>
                <a:schemeClr val="dk1"/>
              </a:buClr>
              <a:buSzPts val="3200"/>
              <a:buChar char="•"/>
            </a:pPr>
            <a:r>
              <a:rPr lang="en-US" sz="3200" u="sng">
                <a:solidFill>
                  <a:schemeClr val="hlink"/>
                </a:solidFill>
                <a:latin typeface="Lato"/>
                <a:ea typeface="Lato"/>
                <a:cs typeface="Lato"/>
                <a:sym typeface="Lato"/>
                <a:hlinkClick r:id="rId5"/>
              </a:rPr>
              <a:t>http://www.ensie.org/</a:t>
            </a:r>
            <a:endParaRPr sz="3200">
              <a:solidFill>
                <a:schemeClr val="dk1"/>
              </a:solidFill>
              <a:latin typeface="Lato"/>
              <a:ea typeface="Lato"/>
              <a:cs typeface="Lato"/>
              <a:sym typeface="Lato"/>
            </a:endParaRPr>
          </a:p>
          <a:p>
            <a:pPr marL="342900" lvl="0" indent="-342900" algn="l" rtl="0">
              <a:spcBef>
                <a:spcPts val="0"/>
              </a:spcBef>
              <a:spcAft>
                <a:spcPts val="0"/>
              </a:spcAft>
              <a:buClr>
                <a:schemeClr val="dk1"/>
              </a:buClr>
              <a:buSzPts val="3200"/>
              <a:buChar char="•"/>
            </a:pPr>
            <a:r>
              <a:rPr lang="en-US" sz="3200" u="sng">
                <a:solidFill>
                  <a:schemeClr val="hlink"/>
                </a:solidFill>
                <a:latin typeface="Lato"/>
                <a:ea typeface="Lato"/>
                <a:cs typeface="Lato"/>
                <a:sym typeface="Lato"/>
                <a:hlinkClick r:id="rId6"/>
              </a:rPr>
              <a:t>https://esela.eu/</a:t>
            </a:r>
            <a:endParaRPr sz="3200">
              <a:solidFill>
                <a:schemeClr val="dk1"/>
              </a:solidFill>
              <a:latin typeface="Lato"/>
              <a:ea typeface="Lato"/>
              <a:cs typeface="Lato"/>
              <a:sym typeface="Lato"/>
            </a:endParaRPr>
          </a:p>
          <a:p>
            <a:pPr marL="342900" lvl="0" indent="-342900" algn="l" rtl="0">
              <a:spcBef>
                <a:spcPts val="0"/>
              </a:spcBef>
              <a:spcAft>
                <a:spcPts val="0"/>
              </a:spcAft>
              <a:buClr>
                <a:schemeClr val="dk1"/>
              </a:buClr>
              <a:buSzPts val="3200"/>
              <a:buChar char="•"/>
            </a:pPr>
            <a:r>
              <a:rPr lang="en-US" sz="3200" u="sng">
                <a:solidFill>
                  <a:schemeClr val="hlink"/>
                </a:solidFill>
                <a:latin typeface="Lato"/>
                <a:ea typeface="Lato"/>
                <a:cs typeface="Lato"/>
                <a:sym typeface="Lato"/>
                <a:hlinkClick r:id="rId7"/>
              </a:rPr>
              <a:t>http://www.socialeconomy.pl/</a:t>
            </a:r>
            <a:endParaRPr sz="3200">
              <a:solidFill>
                <a:schemeClr val="dk1"/>
              </a:solidFill>
              <a:latin typeface="Lato"/>
              <a:ea typeface="Lato"/>
              <a:cs typeface="Lato"/>
              <a:sym typeface="Lato"/>
            </a:endParaRPr>
          </a:p>
          <a:p>
            <a:pPr marL="342900" lvl="0" indent="-342900" algn="l" rtl="0">
              <a:spcBef>
                <a:spcPts val="0"/>
              </a:spcBef>
              <a:spcAft>
                <a:spcPts val="0"/>
              </a:spcAft>
              <a:buClr>
                <a:schemeClr val="dk1"/>
              </a:buClr>
              <a:buSzPts val="3200"/>
              <a:buChar char="•"/>
            </a:pPr>
            <a:r>
              <a:rPr lang="en-US" sz="3200" u="sng">
                <a:solidFill>
                  <a:schemeClr val="hlink"/>
                </a:solidFill>
                <a:latin typeface="Lato"/>
                <a:ea typeface="Lato"/>
                <a:cs typeface="Lato"/>
                <a:sym typeface="Lato"/>
                <a:hlinkClick r:id="rId8"/>
              </a:rPr>
              <a:t>http://www.gsen.global/</a:t>
            </a:r>
            <a:endParaRPr sz="3200">
              <a:solidFill>
                <a:schemeClr val="dk1"/>
              </a:solidFill>
              <a:latin typeface="Lato"/>
              <a:ea typeface="Lato"/>
              <a:cs typeface="Lato"/>
              <a:sym typeface="Lato"/>
            </a:endParaRPr>
          </a:p>
          <a:p>
            <a:pPr marL="342900" lvl="0" indent="-342900" algn="l" rtl="0">
              <a:spcBef>
                <a:spcPts val="0"/>
              </a:spcBef>
              <a:spcAft>
                <a:spcPts val="0"/>
              </a:spcAft>
              <a:buClr>
                <a:schemeClr val="dk1"/>
              </a:buClr>
              <a:buSzPts val="3200"/>
              <a:buChar char="•"/>
            </a:pPr>
            <a:r>
              <a:rPr lang="en-US" sz="3200" u="sng">
                <a:solidFill>
                  <a:schemeClr val="hlink"/>
                </a:solidFill>
                <a:latin typeface="Lato"/>
                <a:ea typeface="Lato"/>
                <a:cs typeface="Lato"/>
                <a:sym typeface="Lato"/>
                <a:hlinkClick r:id="rId9"/>
              </a:rPr>
              <a:t>http://euclidnetwork.eu/</a:t>
            </a:r>
            <a:r>
              <a:rPr lang="en-US" sz="3200">
                <a:solidFill>
                  <a:schemeClr val="dk1"/>
                </a:solidFill>
                <a:latin typeface="Lato"/>
                <a:ea typeface="Lato"/>
                <a:cs typeface="Lato"/>
                <a:sym typeface="Lato"/>
              </a:rPr>
              <a:t> </a:t>
            </a:r>
            <a:endParaRPr sz="3200">
              <a:solidFill>
                <a:schemeClr val="dk1"/>
              </a:solidFill>
              <a:latin typeface="Lato"/>
              <a:ea typeface="Lato"/>
              <a:cs typeface="Lato"/>
              <a:sym typeface="Lato"/>
            </a:endParaRPr>
          </a:p>
          <a:p>
            <a:pPr marL="342900" lvl="0" indent="-342900" algn="l" rtl="0">
              <a:spcBef>
                <a:spcPts val="0"/>
              </a:spcBef>
              <a:spcAft>
                <a:spcPts val="0"/>
              </a:spcAft>
              <a:buClr>
                <a:schemeClr val="dk1"/>
              </a:buClr>
              <a:buSzPts val="3200"/>
              <a:buChar char="•"/>
            </a:pPr>
            <a:r>
              <a:rPr lang="en-US" sz="3200" u="sng">
                <a:solidFill>
                  <a:schemeClr val="hlink"/>
                </a:solidFill>
                <a:latin typeface="Lato"/>
                <a:ea typeface="Lato"/>
                <a:cs typeface="Lato"/>
                <a:sym typeface="Lato"/>
                <a:hlinkClick r:id="rId10"/>
              </a:rPr>
              <a:t>http://socialinnovation.lv/en/european-social-franchising-network/</a:t>
            </a:r>
            <a:endParaRPr sz="3200">
              <a:solidFill>
                <a:schemeClr val="dk1"/>
              </a:solidFill>
              <a:latin typeface="Lato"/>
              <a:ea typeface="Lato"/>
              <a:cs typeface="Lato"/>
              <a:sym typeface="Lato"/>
            </a:endParaRPr>
          </a:p>
          <a:p>
            <a:pPr marL="342900" lvl="0" indent="-342900" algn="l" rtl="0">
              <a:spcBef>
                <a:spcPts val="0"/>
              </a:spcBef>
              <a:spcAft>
                <a:spcPts val="0"/>
              </a:spcAft>
              <a:buClr>
                <a:schemeClr val="dk1"/>
              </a:buClr>
              <a:buSzPts val="3200"/>
              <a:buChar char="•"/>
            </a:pPr>
            <a:r>
              <a:rPr lang="en-US" sz="3200" u="sng">
                <a:solidFill>
                  <a:schemeClr val="hlink"/>
                </a:solidFill>
                <a:latin typeface="Lato"/>
                <a:ea typeface="Lato"/>
                <a:cs typeface="Lato"/>
                <a:sym typeface="Lato"/>
                <a:hlinkClick r:id="rId11"/>
              </a:rPr>
              <a:t>https://www.springimpact.org/</a:t>
            </a:r>
            <a:r>
              <a:rPr lang="en-US" sz="3200">
                <a:solidFill>
                  <a:schemeClr val="dk1"/>
                </a:solidFill>
                <a:latin typeface="Lato"/>
                <a:ea typeface="Lato"/>
                <a:cs typeface="Lato"/>
                <a:sym typeface="Lato"/>
              </a:rPr>
              <a:t> </a:t>
            </a:r>
            <a:endParaRPr sz="3200">
              <a:solidFill>
                <a:schemeClr val="dk1"/>
              </a:solidFill>
              <a:latin typeface="Lato"/>
              <a:ea typeface="Lato"/>
              <a:cs typeface="Lato"/>
              <a:sym typeface="Lato"/>
            </a:endParaRPr>
          </a:p>
          <a:p>
            <a:pPr marL="342900" lvl="0" indent="-514350" algn="l" rtl="0">
              <a:spcBef>
                <a:spcPts val="1200"/>
              </a:spcBef>
              <a:spcAft>
                <a:spcPts val="0"/>
              </a:spcAft>
              <a:buClr>
                <a:schemeClr val="dk1"/>
              </a:buClr>
              <a:buSzPts val="5900"/>
              <a:buChar char="•"/>
            </a:pPr>
            <a:r>
              <a:rPr lang="en-US" sz="3300">
                <a:solidFill>
                  <a:schemeClr val="dk1"/>
                </a:solidFill>
                <a:latin typeface="Lato"/>
                <a:ea typeface="Lato"/>
                <a:cs typeface="Lato"/>
                <a:sym typeface="Lato"/>
              </a:rPr>
              <a:t>Kotler, P., Keller, K. (2016). </a:t>
            </a:r>
            <a:r>
              <a:rPr lang="en-US" sz="3300" i="1">
                <a:solidFill>
                  <a:schemeClr val="dk1"/>
                </a:solidFill>
                <a:latin typeface="Lato"/>
                <a:ea typeface="Lato"/>
                <a:cs typeface="Lato"/>
                <a:sym typeface="Lato"/>
              </a:rPr>
              <a:t>Marketing Management</a:t>
            </a:r>
            <a:r>
              <a:rPr lang="en-US" sz="3300">
                <a:solidFill>
                  <a:schemeClr val="dk1"/>
                </a:solidFill>
                <a:latin typeface="Lato"/>
                <a:ea typeface="Lato"/>
                <a:cs typeface="Lato"/>
                <a:sym typeface="Lato"/>
              </a:rPr>
              <a:t>. London: Pearson Education Limited.</a:t>
            </a:r>
            <a:endParaRPr sz="3300" i="1">
              <a:solidFill>
                <a:schemeClr val="dk1"/>
              </a:solidFill>
              <a:latin typeface="Lato"/>
              <a:ea typeface="Lato"/>
              <a:cs typeface="Lato"/>
              <a:sym typeface="Lato"/>
            </a:endParaRPr>
          </a:p>
          <a:p>
            <a:pPr marL="342900" lvl="0" indent="-514350" algn="l" rtl="0">
              <a:spcBef>
                <a:spcPts val="1200"/>
              </a:spcBef>
              <a:spcAft>
                <a:spcPts val="0"/>
              </a:spcAft>
              <a:buClr>
                <a:schemeClr val="dk1"/>
              </a:buClr>
              <a:buSzPts val="5900"/>
              <a:buChar char="•"/>
            </a:pPr>
            <a:r>
              <a:rPr lang="en-US" sz="3300">
                <a:solidFill>
                  <a:schemeClr val="dk1"/>
                </a:solidFill>
                <a:latin typeface="Lato"/>
                <a:ea typeface="Lato"/>
                <a:cs typeface="Lato"/>
                <a:sym typeface="Lato"/>
              </a:rPr>
              <a:t>Kotabe, M., Helsen, K. (2017). </a:t>
            </a:r>
            <a:r>
              <a:rPr lang="en-US" sz="3300" i="1">
                <a:solidFill>
                  <a:schemeClr val="dk1"/>
                </a:solidFill>
                <a:latin typeface="Lato"/>
                <a:ea typeface="Lato"/>
                <a:cs typeface="Lato"/>
                <a:sym typeface="Lato"/>
              </a:rPr>
              <a:t>Global Marketing Management</a:t>
            </a:r>
            <a:r>
              <a:rPr lang="en-US" sz="3300">
                <a:solidFill>
                  <a:schemeClr val="dk1"/>
                </a:solidFill>
                <a:latin typeface="Lato"/>
                <a:ea typeface="Lato"/>
                <a:cs typeface="Lato"/>
                <a:sym typeface="Lato"/>
              </a:rPr>
              <a:t> (7th Edition). Wiley</a:t>
            </a:r>
            <a:endParaRPr sz="3300">
              <a:solidFill>
                <a:schemeClr val="dk1"/>
              </a:solidFill>
              <a:latin typeface="Lato"/>
              <a:ea typeface="Lato"/>
              <a:cs typeface="Lato"/>
              <a:sym typeface="Lato"/>
            </a:endParaRPr>
          </a:p>
          <a:p>
            <a:pPr marL="342900" lvl="0" indent="-514350" algn="l" rtl="0">
              <a:spcBef>
                <a:spcPts val="1200"/>
              </a:spcBef>
              <a:spcAft>
                <a:spcPts val="0"/>
              </a:spcAft>
              <a:buClr>
                <a:schemeClr val="dk1"/>
              </a:buClr>
              <a:buSzPts val="5900"/>
              <a:buChar char="•"/>
            </a:pPr>
            <a:r>
              <a:rPr lang="en-US" sz="3300">
                <a:solidFill>
                  <a:schemeClr val="dk1"/>
                </a:solidFill>
                <a:latin typeface="Lato"/>
                <a:ea typeface="Lato"/>
                <a:cs typeface="Lato"/>
                <a:sym typeface="Lato"/>
              </a:rPr>
              <a:t>Benkenstein, M. &amp; Uhrich, S. (2010). </a:t>
            </a:r>
            <a:r>
              <a:rPr lang="en-US" sz="3300" i="1">
                <a:solidFill>
                  <a:schemeClr val="dk1"/>
                </a:solidFill>
                <a:latin typeface="Lato"/>
                <a:ea typeface="Lato"/>
                <a:cs typeface="Lato"/>
                <a:sym typeface="Lato"/>
              </a:rPr>
              <a:t>Strategisches Marketing: Ein wettbewerbsorientierter Ansatz </a:t>
            </a:r>
            <a:r>
              <a:rPr lang="en-US" sz="3300">
                <a:solidFill>
                  <a:schemeClr val="dk1"/>
                </a:solidFill>
                <a:latin typeface="Lato"/>
                <a:ea typeface="Lato"/>
                <a:cs typeface="Lato"/>
                <a:sym typeface="Lato"/>
              </a:rPr>
              <a:t>(3. Auflage). Stuttgart: Kohlhammer</a:t>
            </a:r>
            <a:endParaRPr sz="3200">
              <a:solidFill>
                <a:schemeClr val="dk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dbc258150f_0_314"/>
          <p:cNvSpPr/>
          <p:nvPr/>
        </p:nvSpPr>
        <p:spPr>
          <a:xfrm>
            <a:off x="489490" y="2358613"/>
            <a:ext cx="16095000" cy="71916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600" b="0" i="0" u="none" strike="noStrike" cap="none" dirty="0">
              <a:solidFill>
                <a:srgbClr val="000000"/>
              </a:solidFill>
              <a:latin typeface="Arial"/>
              <a:ea typeface="Arial"/>
              <a:cs typeface="Arial"/>
              <a:sym typeface="Arial"/>
            </a:endParaRPr>
          </a:p>
        </p:txBody>
      </p:sp>
      <p:grpSp>
        <p:nvGrpSpPr>
          <p:cNvPr id="106" name="Google Shape;106;gdbc258150f_0_314"/>
          <p:cNvGrpSpPr/>
          <p:nvPr/>
        </p:nvGrpSpPr>
        <p:grpSpPr>
          <a:xfrm>
            <a:off x="715989" y="305130"/>
            <a:ext cx="14698370" cy="2147805"/>
            <a:chOff x="0" y="-1027516"/>
            <a:chExt cx="19597827" cy="4091299"/>
          </a:xfrm>
        </p:grpSpPr>
        <p:sp>
          <p:nvSpPr>
            <p:cNvPr id="107" name="Google Shape;107;gdbc258150f_0_314"/>
            <p:cNvSpPr txBox="1"/>
            <p:nvPr/>
          </p:nvSpPr>
          <p:spPr>
            <a:xfrm>
              <a:off x="0" y="-1027516"/>
              <a:ext cx="19597827" cy="2419465"/>
            </a:xfrm>
            <a:prstGeom prst="rect">
              <a:avLst/>
            </a:prstGeom>
            <a:noFill/>
            <a:ln>
              <a:noFill/>
            </a:ln>
          </p:spPr>
          <p:txBody>
            <a:bodyPr spcFirstLastPara="1" wrap="square" lIns="0" tIns="0" rIns="0" bIns="0" anchor="t" anchorCtr="0">
              <a:spAutoFit/>
            </a:bodyPr>
            <a:lstStyle/>
            <a:p>
              <a:pPr marL="0" marR="0" lvl="0" indent="0" algn="l" rtl="0">
                <a:lnSpc>
                  <a:spcPct val="134444"/>
                </a:lnSpc>
                <a:spcBef>
                  <a:spcPts val="0"/>
                </a:spcBef>
                <a:spcAft>
                  <a:spcPts val="0"/>
                </a:spcAft>
                <a:buClr>
                  <a:srgbClr val="000000"/>
                </a:buClr>
                <a:buSzPts val="7200"/>
                <a:buFont typeface="Arial"/>
                <a:buNone/>
              </a:pPr>
              <a:r>
                <a:rPr lang="my-MM" sz="4400" b="1" dirty="0">
                  <a:solidFill>
                    <a:srgbClr val="342D29"/>
                  </a:solidFill>
                  <a:latin typeface="Assistant"/>
                  <a:ea typeface="Assistant"/>
                  <a:cs typeface="Assistant"/>
                  <a:sym typeface="Assistant"/>
                </a:rPr>
                <a:t>အကြောင်းအရင်းနှင့် ချိတ်ဆက်နေသော စျေးကွက်ရှာဖွေခြင်း</a:t>
              </a:r>
            </a:p>
            <a:p>
              <a:pPr marL="0" marR="0" lvl="0" indent="0" algn="ctr" rtl="0">
                <a:lnSpc>
                  <a:spcPct val="134444"/>
                </a:lnSpc>
                <a:spcBef>
                  <a:spcPts val="0"/>
                </a:spcBef>
                <a:spcAft>
                  <a:spcPts val="0"/>
                </a:spcAft>
                <a:buClr>
                  <a:srgbClr val="000000"/>
                </a:buClr>
                <a:buSzPts val="7200"/>
                <a:buFont typeface="Arial"/>
                <a:buNone/>
              </a:pPr>
              <a:r>
                <a:rPr lang="my-MM" sz="4400" b="1" dirty="0">
                  <a:solidFill>
                    <a:srgbClr val="342D29"/>
                  </a:solidFill>
                  <a:latin typeface="Assistant"/>
                  <a:ea typeface="Assistant"/>
                  <a:cs typeface="Assistant"/>
                  <a:sym typeface="Assistant"/>
                </a:rPr>
                <a:t> (</a:t>
              </a:r>
              <a:r>
                <a:rPr lang="en-US" sz="4400" b="1" dirty="0">
                  <a:solidFill>
                    <a:srgbClr val="342D29"/>
                  </a:solidFill>
                  <a:latin typeface="Assistant"/>
                  <a:ea typeface="Assistant"/>
                  <a:cs typeface="Assistant"/>
                  <a:sym typeface="Assistant"/>
                </a:rPr>
                <a:t>Cause related marketing</a:t>
              </a:r>
              <a:r>
                <a:rPr lang="my-MM" sz="4400" b="1" dirty="0">
                  <a:solidFill>
                    <a:srgbClr val="342D29"/>
                  </a:solidFill>
                  <a:latin typeface="Assistant"/>
                  <a:ea typeface="Assistant"/>
                  <a:cs typeface="Assistant"/>
                  <a:sym typeface="Assistant"/>
                </a:rPr>
                <a:t>)</a:t>
              </a:r>
              <a:endParaRPr sz="4400" b="1" i="0" u="none" strike="noStrike" cap="none" dirty="0">
                <a:solidFill>
                  <a:srgbClr val="342D29"/>
                </a:solidFill>
                <a:latin typeface="Assistant"/>
                <a:ea typeface="Assistant"/>
                <a:cs typeface="Assistant"/>
                <a:sym typeface="Assistant"/>
              </a:endParaRPr>
            </a:p>
          </p:txBody>
        </p:sp>
        <p:sp>
          <p:nvSpPr>
            <p:cNvPr id="108" name="Google Shape;108;gdbc258150f_0_314"/>
            <p:cNvSpPr txBox="1"/>
            <p:nvPr/>
          </p:nvSpPr>
          <p:spPr>
            <a:xfrm>
              <a:off x="165067" y="2365983"/>
              <a:ext cx="10126200" cy="6978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Clr>
                  <a:srgbClr val="000000"/>
                </a:buClr>
                <a:buSzPts val="3400"/>
                <a:buFont typeface="Arial"/>
                <a:buNone/>
              </a:pPr>
              <a:endParaRPr sz="3400" b="1" i="0" u="none" strike="noStrike" cap="none">
                <a:solidFill>
                  <a:srgbClr val="342D29"/>
                </a:solidFill>
                <a:latin typeface="Assistant"/>
                <a:ea typeface="Assistant"/>
                <a:cs typeface="Assistant"/>
                <a:sym typeface="Assistant"/>
              </a:endParaRPr>
            </a:p>
          </p:txBody>
        </p:sp>
      </p:grpSp>
      <p:sp>
        <p:nvSpPr>
          <p:cNvPr id="109" name="Google Shape;109;gdbc258150f_0_314"/>
          <p:cNvSpPr/>
          <p:nvPr/>
        </p:nvSpPr>
        <p:spPr>
          <a:xfrm>
            <a:off x="17045355" y="5600700"/>
            <a:ext cx="33000" cy="1905000"/>
          </a:xfrm>
          <a:prstGeom prst="rect">
            <a:avLst/>
          </a:prstGeom>
          <a:solidFill>
            <a:srgbClr val="D4C0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0" name="Google Shape;110;gdbc258150f_0_314"/>
          <p:cNvPicPr preferRelativeResize="0"/>
          <p:nvPr/>
        </p:nvPicPr>
        <p:blipFill rotWithShape="1">
          <a:blip r:embed="rId3">
            <a:alphaModFix/>
          </a:blip>
          <a:srcRect/>
          <a:stretch/>
        </p:blipFill>
        <p:spPr>
          <a:xfrm>
            <a:off x="15305502" y="261999"/>
            <a:ext cx="2557976" cy="1250139"/>
          </a:xfrm>
          <a:prstGeom prst="rect">
            <a:avLst/>
          </a:prstGeom>
          <a:noFill/>
          <a:ln>
            <a:noFill/>
          </a:ln>
        </p:spPr>
      </p:pic>
      <p:sp>
        <p:nvSpPr>
          <p:cNvPr id="111" name="Google Shape;111;gdbc258150f_0_314"/>
          <p:cNvSpPr/>
          <p:nvPr/>
        </p:nvSpPr>
        <p:spPr>
          <a:xfrm>
            <a:off x="3810000" y="2743200"/>
            <a:ext cx="4572000" cy="1714500"/>
          </a:xfrm>
          <a:prstGeom prst="ellipse">
            <a:avLst/>
          </a:prstGeom>
          <a:solidFill>
            <a:srgbClr val="D8D8D8"/>
          </a:solidFill>
          <a:ln w="25400" cap="flat" cmpd="sng">
            <a:solidFill>
              <a:schemeClr val="dk1"/>
            </a:solidFill>
            <a:prstDash val="solid"/>
            <a:round/>
            <a:headEnd type="none" w="sm" len="sm"/>
            <a:tailEnd type="none" w="sm" len="sm"/>
          </a:ln>
        </p:spPr>
        <p:txBody>
          <a:bodyPr spcFirstLastPara="1" wrap="square" lIns="167625" tIns="83775" rIns="167625" bIns="83775" anchor="ctr" anchorCtr="0">
            <a:noAutofit/>
          </a:bodyPr>
          <a:lstStyle/>
          <a:p>
            <a:pPr marL="0" marR="0" lvl="0" indent="0" algn="ctr" rtl="0">
              <a:lnSpc>
                <a:spcPct val="100000"/>
              </a:lnSpc>
              <a:spcBef>
                <a:spcPts val="0"/>
              </a:spcBef>
              <a:spcAft>
                <a:spcPts val="0"/>
              </a:spcAft>
              <a:buNone/>
            </a:pPr>
            <a:r>
              <a:rPr lang="my-MM" sz="2400" b="0" i="0" u="none" strike="noStrike" cap="none" dirty="0">
                <a:solidFill>
                  <a:schemeClr val="dk1"/>
                </a:solidFill>
                <a:latin typeface="Arial"/>
                <a:ea typeface="Arial"/>
                <a:cs typeface="Arial"/>
                <a:sym typeface="Arial"/>
              </a:rPr>
              <a:t>ကုန်အမှတ်တံဆိပ်အား သတိပြုမိခြင်းကို တည်ဆောက်</a:t>
            </a:r>
            <a:endParaRPr sz="2400" b="0" i="0" u="none" strike="noStrike" cap="none" dirty="0">
              <a:solidFill>
                <a:schemeClr val="dk1"/>
              </a:solidFill>
              <a:latin typeface="Arial"/>
              <a:ea typeface="Arial"/>
              <a:cs typeface="Arial"/>
              <a:sym typeface="Arial"/>
            </a:endParaRPr>
          </a:p>
        </p:txBody>
      </p:sp>
      <p:sp>
        <p:nvSpPr>
          <p:cNvPr id="112" name="Google Shape;112;gdbc258150f_0_314"/>
          <p:cNvSpPr/>
          <p:nvPr/>
        </p:nvSpPr>
        <p:spPr>
          <a:xfrm>
            <a:off x="8839200" y="2743200"/>
            <a:ext cx="5029200" cy="1714500"/>
          </a:xfrm>
          <a:prstGeom prst="ellipse">
            <a:avLst/>
          </a:prstGeom>
          <a:solidFill>
            <a:srgbClr val="D8D8D8"/>
          </a:solidFill>
          <a:ln w="25400" cap="flat" cmpd="sng">
            <a:solidFill>
              <a:schemeClr val="dk1"/>
            </a:solidFill>
            <a:prstDash val="solid"/>
            <a:round/>
            <a:headEnd type="none" w="sm" len="sm"/>
            <a:tailEnd type="none" w="sm" len="sm"/>
          </a:ln>
        </p:spPr>
        <p:txBody>
          <a:bodyPr spcFirstLastPara="1" wrap="square" lIns="167625" tIns="83775" rIns="167625" bIns="83775" anchor="ctr" anchorCtr="0">
            <a:noAutofit/>
          </a:bodyPr>
          <a:lstStyle/>
          <a:p>
            <a:pPr marL="0" marR="0" lvl="0" indent="0" algn="ctr" rtl="0">
              <a:lnSpc>
                <a:spcPct val="100000"/>
              </a:lnSpc>
              <a:spcBef>
                <a:spcPts val="0"/>
              </a:spcBef>
              <a:spcAft>
                <a:spcPts val="0"/>
              </a:spcAft>
              <a:buNone/>
            </a:pPr>
            <a:r>
              <a:rPr lang="my-MM" sz="2400" b="0" i="0" u="none" strike="noStrike" cap="none" dirty="0">
                <a:solidFill>
                  <a:srgbClr val="000000"/>
                </a:solidFill>
                <a:latin typeface="Arial"/>
                <a:ea typeface="Arial"/>
                <a:cs typeface="Arial"/>
                <a:sym typeface="Arial"/>
              </a:rPr>
              <a:t>ကုန်အမှတ်တံဆိပ်၏ ပုံရိပ်ကို မြင့်တင်ပေး</a:t>
            </a:r>
            <a:endParaRPr sz="2400" b="0" i="0" u="none" strike="noStrike" cap="none" dirty="0">
              <a:solidFill>
                <a:srgbClr val="000000"/>
              </a:solidFill>
              <a:latin typeface="Arial"/>
              <a:ea typeface="Arial"/>
              <a:cs typeface="Arial"/>
              <a:sym typeface="Arial"/>
            </a:endParaRPr>
          </a:p>
        </p:txBody>
      </p:sp>
      <p:sp>
        <p:nvSpPr>
          <p:cNvPr id="113" name="Google Shape;113;gdbc258150f_0_314"/>
          <p:cNvSpPr/>
          <p:nvPr/>
        </p:nvSpPr>
        <p:spPr>
          <a:xfrm>
            <a:off x="10972800" y="4686300"/>
            <a:ext cx="5029200" cy="1714500"/>
          </a:xfrm>
          <a:prstGeom prst="ellipse">
            <a:avLst/>
          </a:prstGeom>
          <a:solidFill>
            <a:srgbClr val="D8D8D8"/>
          </a:solidFill>
          <a:ln w="25400" cap="flat" cmpd="sng">
            <a:solidFill>
              <a:schemeClr val="dk1"/>
            </a:solidFill>
            <a:prstDash val="solid"/>
            <a:round/>
            <a:headEnd type="none" w="sm" len="sm"/>
            <a:tailEnd type="none" w="sm" len="sm"/>
          </a:ln>
        </p:spPr>
        <p:txBody>
          <a:bodyPr spcFirstLastPara="1" wrap="square" lIns="167625" tIns="83775" rIns="167625" bIns="83775" anchor="ctr" anchorCtr="0">
            <a:noAutofit/>
          </a:bodyPr>
          <a:lstStyle/>
          <a:p>
            <a:pPr marL="0" marR="0" lvl="0" indent="0" algn="ctr" rtl="0">
              <a:lnSpc>
                <a:spcPct val="100000"/>
              </a:lnSpc>
              <a:spcBef>
                <a:spcPts val="0"/>
              </a:spcBef>
              <a:spcAft>
                <a:spcPts val="0"/>
              </a:spcAft>
              <a:buNone/>
            </a:pPr>
            <a:r>
              <a:rPr lang="my-MM" sz="2400" b="0" i="0" u="none" strike="noStrike" cap="none" dirty="0">
                <a:solidFill>
                  <a:srgbClr val="000000"/>
                </a:solidFill>
                <a:latin typeface="Arial"/>
                <a:ea typeface="Arial"/>
                <a:cs typeface="Arial"/>
                <a:sym typeface="Arial"/>
              </a:rPr>
              <a:t>ကုန်အမှတ်တံဆိပ်၏ ယုံကြည်စိတ်ချရမှုကို တည်ဆောက်</a:t>
            </a:r>
            <a:endParaRPr sz="2400" b="0" i="0" u="none" strike="noStrike" cap="none" dirty="0">
              <a:solidFill>
                <a:srgbClr val="000000"/>
              </a:solidFill>
              <a:latin typeface="Arial"/>
              <a:ea typeface="Arial"/>
              <a:cs typeface="Arial"/>
              <a:sym typeface="Arial"/>
            </a:endParaRPr>
          </a:p>
        </p:txBody>
      </p:sp>
      <p:sp>
        <p:nvSpPr>
          <p:cNvPr id="114" name="Google Shape;114;gdbc258150f_0_314"/>
          <p:cNvSpPr/>
          <p:nvPr/>
        </p:nvSpPr>
        <p:spPr>
          <a:xfrm>
            <a:off x="9448800" y="6629400"/>
            <a:ext cx="5181600" cy="1714500"/>
          </a:xfrm>
          <a:prstGeom prst="ellipse">
            <a:avLst/>
          </a:prstGeom>
          <a:solidFill>
            <a:srgbClr val="D8D8D8"/>
          </a:solidFill>
          <a:ln w="25400" cap="flat" cmpd="sng">
            <a:solidFill>
              <a:schemeClr val="dk1"/>
            </a:solidFill>
            <a:prstDash val="solid"/>
            <a:round/>
            <a:headEnd type="none" w="sm" len="sm"/>
            <a:tailEnd type="none" w="sm" len="sm"/>
          </a:ln>
        </p:spPr>
        <p:txBody>
          <a:bodyPr spcFirstLastPara="1" wrap="square" lIns="167625" tIns="83775" rIns="167625" bIns="83775" anchor="ctr" anchorCtr="0">
            <a:noAutofit/>
          </a:bodyPr>
          <a:lstStyle/>
          <a:p>
            <a:pPr marL="0" marR="0" lvl="0" indent="0" algn="ctr" rtl="0">
              <a:lnSpc>
                <a:spcPct val="100000"/>
              </a:lnSpc>
              <a:spcBef>
                <a:spcPts val="0"/>
              </a:spcBef>
              <a:spcAft>
                <a:spcPts val="0"/>
              </a:spcAft>
              <a:buNone/>
            </a:pPr>
            <a:r>
              <a:rPr lang="my-MM" sz="2400" b="0" i="0" u="none" strike="noStrike" cap="none" dirty="0">
                <a:solidFill>
                  <a:srgbClr val="000000"/>
                </a:solidFill>
                <a:latin typeface="Arial"/>
                <a:ea typeface="Arial"/>
                <a:cs typeface="Arial"/>
                <a:sym typeface="Arial"/>
              </a:rPr>
              <a:t>ကုန်အမှတ်တံဆိပ်ကြောင့် ရလာသည့် ခံစားချက်များကို နိုးဆွပေး</a:t>
            </a:r>
            <a:endParaRPr sz="2400" b="0" i="0" u="none" strike="noStrike" cap="none" dirty="0">
              <a:solidFill>
                <a:srgbClr val="000000"/>
              </a:solidFill>
              <a:latin typeface="Arial"/>
              <a:ea typeface="Arial"/>
              <a:cs typeface="Arial"/>
              <a:sym typeface="Arial"/>
            </a:endParaRPr>
          </a:p>
        </p:txBody>
      </p:sp>
      <p:sp>
        <p:nvSpPr>
          <p:cNvPr id="115" name="Google Shape;115;gdbc258150f_0_314"/>
          <p:cNvSpPr/>
          <p:nvPr/>
        </p:nvSpPr>
        <p:spPr>
          <a:xfrm>
            <a:off x="3505200" y="6629400"/>
            <a:ext cx="5638800" cy="1714500"/>
          </a:xfrm>
          <a:prstGeom prst="ellipse">
            <a:avLst/>
          </a:prstGeom>
          <a:solidFill>
            <a:srgbClr val="D8D8D8"/>
          </a:solidFill>
          <a:ln w="25400" cap="flat" cmpd="sng">
            <a:solidFill>
              <a:schemeClr val="dk1"/>
            </a:solidFill>
            <a:prstDash val="solid"/>
            <a:round/>
            <a:headEnd type="none" w="sm" len="sm"/>
            <a:tailEnd type="none" w="sm" len="sm"/>
          </a:ln>
        </p:spPr>
        <p:txBody>
          <a:bodyPr spcFirstLastPara="1" wrap="square" lIns="167625" tIns="83775" rIns="167625" bIns="83775" anchor="ctr" anchorCtr="0">
            <a:noAutofit/>
          </a:bodyPr>
          <a:lstStyle/>
          <a:p>
            <a:pPr marL="0" marR="0" lvl="0" indent="0" algn="ctr" rtl="0">
              <a:lnSpc>
                <a:spcPct val="100000"/>
              </a:lnSpc>
              <a:spcBef>
                <a:spcPts val="0"/>
              </a:spcBef>
              <a:spcAft>
                <a:spcPts val="0"/>
              </a:spcAft>
              <a:buNone/>
            </a:pPr>
            <a:r>
              <a:rPr lang="my-MM" sz="2400" b="0" i="0" u="none" strike="noStrike" cap="none" dirty="0">
                <a:solidFill>
                  <a:srgbClr val="000000"/>
                </a:solidFill>
                <a:latin typeface="Arial"/>
                <a:ea typeface="Arial"/>
                <a:cs typeface="Arial"/>
                <a:sym typeface="Arial"/>
              </a:rPr>
              <a:t>ကုန်အမှတ်တံဆိပ်ကို အသုံးပြုကြသော အသိုက်အဝန်းကို ဖန်တီး</a:t>
            </a:r>
            <a:endParaRPr sz="2400" b="0" i="0" u="none" strike="noStrike" cap="none" dirty="0">
              <a:solidFill>
                <a:srgbClr val="000000"/>
              </a:solidFill>
              <a:latin typeface="Arial"/>
              <a:ea typeface="Arial"/>
              <a:cs typeface="Arial"/>
              <a:sym typeface="Arial"/>
            </a:endParaRPr>
          </a:p>
        </p:txBody>
      </p:sp>
      <p:sp>
        <p:nvSpPr>
          <p:cNvPr id="116" name="Google Shape;116;gdbc258150f_0_314"/>
          <p:cNvSpPr/>
          <p:nvPr/>
        </p:nvSpPr>
        <p:spPr>
          <a:xfrm>
            <a:off x="1524000" y="4800600"/>
            <a:ext cx="5334000" cy="1714500"/>
          </a:xfrm>
          <a:prstGeom prst="ellipse">
            <a:avLst/>
          </a:prstGeom>
          <a:solidFill>
            <a:srgbClr val="D8D8D8"/>
          </a:solidFill>
          <a:ln w="25400" cap="flat" cmpd="sng">
            <a:solidFill>
              <a:schemeClr val="dk1"/>
            </a:solidFill>
            <a:prstDash val="solid"/>
            <a:round/>
            <a:headEnd type="none" w="sm" len="sm"/>
            <a:tailEnd type="none" w="sm" len="sm"/>
          </a:ln>
        </p:spPr>
        <p:txBody>
          <a:bodyPr spcFirstLastPara="1" wrap="square" lIns="167625" tIns="83775" rIns="167625" bIns="83775" anchor="ctr" anchorCtr="0">
            <a:noAutofit/>
          </a:bodyPr>
          <a:lstStyle/>
          <a:p>
            <a:pPr marL="0" marR="0" lvl="0" indent="0" algn="ctr" rtl="0">
              <a:lnSpc>
                <a:spcPct val="100000"/>
              </a:lnSpc>
              <a:spcBef>
                <a:spcPts val="0"/>
              </a:spcBef>
              <a:spcAft>
                <a:spcPts val="0"/>
              </a:spcAft>
              <a:buNone/>
            </a:pPr>
            <a:r>
              <a:rPr lang="my-MM" sz="2400" b="0" i="0" u="none" strike="noStrike" cap="none" dirty="0">
                <a:solidFill>
                  <a:srgbClr val="000000"/>
                </a:solidFill>
                <a:latin typeface="Arial"/>
                <a:ea typeface="Arial"/>
                <a:cs typeface="Arial"/>
                <a:sym typeface="Arial"/>
              </a:rPr>
              <a:t>ကုန်အမှတ်တံဆိပ်နှင့် ချိတ်ဆက်ထိတွေ့မှုကို ဖော်ထုတ် </a:t>
            </a:r>
            <a:endParaRPr sz="2400" b="0" i="0" u="none" strike="noStrike" cap="none" dirty="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a:off x="0" y="0"/>
            <a:ext cx="9144000" cy="10349781"/>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
          <p:cNvSpPr/>
          <p:nvPr/>
        </p:nvSpPr>
        <p:spPr>
          <a:xfrm>
            <a:off x="6934200" y="9229725"/>
            <a:ext cx="9182100" cy="28575"/>
          </a:xfrm>
          <a:prstGeom prst="rect">
            <a:avLst/>
          </a:prstGeom>
          <a:solidFill>
            <a:srgbClr val="D4C0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1"/>
          <p:cNvSpPr/>
          <p:nvPr/>
        </p:nvSpPr>
        <p:spPr>
          <a:xfrm>
            <a:off x="1110945" y="5651493"/>
            <a:ext cx="197461" cy="1905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1" name="Google Shape;91;p1"/>
          <p:cNvPicPr preferRelativeResize="0"/>
          <p:nvPr/>
        </p:nvPicPr>
        <p:blipFill rotWithShape="1">
          <a:blip r:embed="rId3">
            <a:alphaModFix/>
          </a:blip>
          <a:srcRect/>
          <a:stretch/>
        </p:blipFill>
        <p:spPr>
          <a:xfrm>
            <a:off x="11968413" y="1282952"/>
            <a:ext cx="3985512" cy="1947807"/>
          </a:xfrm>
          <a:prstGeom prst="rect">
            <a:avLst/>
          </a:prstGeom>
          <a:noFill/>
          <a:ln>
            <a:noFill/>
          </a:ln>
        </p:spPr>
      </p:pic>
      <p:pic>
        <p:nvPicPr>
          <p:cNvPr id="92" name="Google Shape;92;p1"/>
          <p:cNvPicPr preferRelativeResize="0"/>
          <p:nvPr/>
        </p:nvPicPr>
        <p:blipFill rotWithShape="1">
          <a:blip r:embed="rId4">
            <a:alphaModFix/>
          </a:blip>
          <a:srcRect l="1591" r="26829"/>
          <a:stretch/>
        </p:blipFill>
        <p:spPr>
          <a:xfrm>
            <a:off x="14696433" y="9392597"/>
            <a:ext cx="3435211" cy="985843"/>
          </a:xfrm>
          <a:prstGeom prst="rect">
            <a:avLst/>
          </a:prstGeom>
          <a:noFill/>
          <a:ln>
            <a:noFill/>
          </a:ln>
        </p:spPr>
      </p:pic>
      <p:sp>
        <p:nvSpPr>
          <p:cNvPr id="94" name="Google Shape;94;p1"/>
          <p:cNvSpPr txBox="1"/>
          <p:nvPr/>
        </p:nvSpPr>
        <p:spPr>
          <a:xfrm>
            <a:off x="10263594" y="3479334"/>
            <a:ext cx="7868050" cy="3822521"/>
          </a:xfrm>
          <a:prstGeom prst="rect">
            <a:avLst/>
          </a:prstGeom>
          <a:noFill/>
          <a:ln>
            <a:noFill/>
          </a:ln>
        </p:spPr>
        <p:txBody>
          <a:bodyPr spcFirstLastPara="1" wrap="square" lIns="0" tIns="0" rIns="0" bIns="0" anchor="t" anchorCtr="0">
            <a:spAutoFit/>
          </a:bodyPr>
          <a:lstStyle/>
          <a:p>
            <a:pPr algn="ctr">
              <a:lnSpc>
                <a:spcPct val="108000"/>
              </a:lnSpc>
            </a:pPr>
            <a:r>
              <a:rPr lang="my-MM" sz="3600" b="1" dirty="0">
                <a:latin typeface="Calibri" panose="020F0502020204030204" pitchFamily="34" charset="0"/>
                <a:ea typeface="Calibri" panose="020F0502020204030204" pitchFamily="34" charset="0"/>
                <a:cs typeface="Myanmar Text" panose="020B0502040204020203" pitchFamily="34" charset="0"/>
              </a:rPr>
              <a:t>ထိုင်း၊ မြန်မာ နှစ်နိုင်ငံ စီးပွားရေးတိုးတက်မှု အဟန့်အတားများကို ကျော်လွှားနိုင်မည့် ကောင်းမွန်ဆန်းသစ်သည့် လူမှုစွန့်ဦးတီထွင်မှု အလေ့အထသစ်များ ပိုမိုတိုးတက်လာစေရန် </a:t>
            </a:r>
          </a:p>
          <a:p>
            <a:pPr algn="ctr">
              <a:lnSpc>
                <a:spcPct val="108000"/>
              </a:lnSpc>
            </a:pPr>
            <a:r>
              <a:rPr lang="my-MM" sz="3600" b="1" dirty="0">
                <a:latin typeface="Calibri" panose="020F0502020204030204" pitchFamily="34" charset="0"/>
                <a:ea typeface="Calibri" panose="020F0502020204030204" pitchFamily="34" charset="0"/>
                <a:cs typeface="Myanmar Text" panose="020B0502040204020203" pitchFamily="34" charset="0"/>
              </a:rPr>
              <a:t>အားပေးဆောင်ရွက်ခြင်း</a:t>
            </a:r>
            <a:r>
              <a:rPr lang="my-MM" sz="3600" b="1" dirty="0">
                <a:solidFill>
                  <a:srgbClr val="342D29"/>
                </a:solidFill>
                <a:latin typeface="Cormorant Garamond"/>
                <a:ea typeface="Cormorant Garamond"/>
                <a:cs typeface="Cormorant Garamond"/>
                <a:sym typeface="Cormorant Garamond"/>
              </a:rPr>
              <a:t> </a:t>
            </a:r>
            <a:endParaRPr lang="my-MM" sz="3600" dirty="0"/>
          </a:p>
          <a:p>
            <a:pPr marL="0" marR="0" lvl="0" indent="0" algn="ctr" rtl="0">
              <a:lnSpc>
                <a:spcPct val="108000"/>
              </a:lnSpc>
              <a:spcBef>
                <a:spcPts val="0"/>
              </a:spcBef>
              <a:spcAft>
                <a:spcPts val="0"/>
              </a:spcAft>
              <a:buClr>
                <a:srgbClr val="000000"/>
              </a:buClr>
              <a:buSzPts val="4200"/>
              <a:buFont typeface="Arial"/>
              <a:buNone/>
            </a:pPr>
            <a:endParaRPr sz="1400" b="0" i="0" u="none" strike="noStrike" cap="none" dirty="0">
              <a:solidFill>
                <a:srgbClr val="000000"/>
              </a:solidFill>
              <a:latin typeface="Arial"/>
              <a:ea typeface="Arial"/>
              <a:cs typeface="Arial"/>
              <a:sym typeface="Arial"/>
            </a:endParaRPr>
          </a:p>
        </p:txBody>
      </p:sp>
      <p:sp>
        <p:nvSpPr>
          <p:cNvPr id="95" name="Google Shape;95;p1"/>
          <p:cNvSpPr txBox="1"/>
          <p:nvPr/>
        </p:nvSpPr>
        <p:spPr>
          <a:xfrm>
            <a:off x="1397214" y="6219079"/>
            <a:ext cx="7746786" cy="1077218"/>
          </a:xfrm>
          <a:prstGeom prst="rect">
            <a:avLst/>
          </a:prstGeom>
          <a:noFill/>
          <a:ln>
            <a:noFill/>
          </a:ln>
        </p:spPr>
        <p:txBody>
          <a:bodyPr spcFirstLastPara="1" wrap="square" lIns="0" tIns="0" rIns="0" bIns="0" anchor="t" anchorCtr="0">
            <a:spAutoFit/>
          </a:bodyPr>
          <a:lstStyle/>
          <a:p>
            <a:pPr>
              <a:lnSpc>
                <a:spcPct val="140000"/>
              </a:lnSpc>
            </a:pPr>
            <a:r>
              <a:rPr lang="my-MM" sz="1800" b="1" dirty="0">
                <a:solidFill>
                  <a:srgbClr val="FFFFFF"/>
                </a:solidFill>
                <a:latin typeface="Assistant"/>
                <a:ea typeface="Assistant"/>
                <a:cs typeface="Assistant"/>
                <a:sym typeface="Assistant"/>
              </a:rPr>
              <a:t>စီမံကိန်း ရည်ညွှန်း : 609711-</a:t>
            </a:r>
            <a:r>
              <a:rPr lang="en-ID" sz="1800" b="1" dirty="0">
                <a:solidFill>
                  <a:srgbClr val="FFFFFF"/>
                </a:solidFill>
                <a:latin typeface="Assistant"/>
                <a:ea typeface="Assistant"/>
                <a:cs typeface="Assistant"/>
                <a:sym typeface="Assistant"/>
              </a:rPr>
              <a:t>EPP-1-2019-1-AT-EPPKA2-CBHE-JP </a:t>
            </a:r>
            <a:endParaRPr lang="en-ID" sz="1800" dirty="0"/>
          </a:p>
          <a:p>
            <a:pPr>
              <a:lnSpc>
                <a:spcPct val="140000"/>
              </a:lnSpc>
            </a:pPr>
            <a:r>
              <a:rPr lang="my-MM" sz="1800" b="1" dirty="0">
                <a:solidFill>
                  <a:srgbClr val="FFFFFF"/>
                </a:solidFill>
                <a:latin typeface="Assistant"/>
                <a:ea typeface="Assistant"/>
                <a:cs typeface="Assistant"/>
                <a:sym typeface="Assistant"/>
              </a:rPr>
              <a:t>စီမံကိန်း  ကာလ      : ၃၆ လ (၁၅/၁/၂၀၂၀ မှ ၁၄/၁/၂၀၂၃ အထိ)</a:t>
            </a:r>
            <a:endParaRPr lang="my-MM" sz="1800" dirty="0"/>
          </a:p>
          <a:p>
            <a:pPr marL="0" marR="0" lvl="0" indent="0" algn="l" rtl="0">
              <a:lnSpc>
                <a:spcPct val="140000"/>
              </a:lnSpc>
              <a:spcBef>
                <a:spcPts val="0"/>
              </a:spcBef>
              <a:spcAft>
                <a:spcPts val="0"/>
              </a:spcAft>
              <a:buClr>
                <a:srgbClr val="000000"/>
              </a:buClr>
              <a:buSzPts val="2100"/>
              <a:buFont typeface="Arial"/>
              <a:buNone/>
            </a:pPr>
            <a:endParaRPr sz="1400" b="0" i="0" u="none" strike="noStrike" cap="none" dirty="0">
              <a:solidFill>
                <a:srgbClr val="000000"/>
              </a:solidFill>
              <a:latin typeface="Arial"/>
              <a:ea typeface="Arial"/>
              <a:cs typeface="Arial"/>
              <a:sym typeface="Arial"/>
            </a:endParaRPr>
          </a:p>
        </p:txBody>
      </p:sp>
      <p:sp>
        <p:nvSpPr>
          <p:cNvPr id="96" name="Google Shape;96;p1"/>
          <p:cNvSpPr txBox="1"/>
          <p:nvPr/>
        </p:nvSpPr>
        <p:spPr>
          <a:xfrm>
            <a:off x="700000" y="928275"/>
            <a:ext cx="7441500" cy="3028491"/>
          </a:xfrm>
          <a:prstGeom prst="rect">
            <a:avLst/>
          </a:prstGeom>
          <a:noFill/>
          <a:ln>
            <a:noFill/>
          </a:ln>
        </p:spPr>
        <p:txBody>
          <a:bodyPr spcFirstLastPara="1" wrap="square" lIns="91425" tIns="91425" rIns="91425" bIns="91425" anchor="t" anchorCtr="0">
            <a:spAutoFit/>
          </a:bodyPr>
          <a:lstStyle/>
          <a:p>
            <a:pPr algn="ctr">
              <a:lnSpc>
                <a:spcPct val="120000"/>
              </a:lnSpc>
            </a:pPr>
            <a:r>
              <a:rPr lang="pl-PL" sz="6600" b="1" dirty="0">
                <a:solidFill>
                  <a:srgbClr val="FFFFFF"/>
                </a:solidFill>
                <a:latin typeface="Cormorant Garamond"/>
                <a:ea typeface="Cormorant Garamond"/>
                <a:cs typeface="Cormorant Garamond"/>
                <a:sym typeface="Cormorant Garamond"/>
              </a:rPr>
              <a:t>Erasmus </a:t>
            </a:r>
            <a:r>
              <a:rPr lang="my-MM" sz="4400" b="1" dirty="0">
                <a:solidFill>
                  <a:srgbClr val="FFFFFF"/>
                </a:solidFill>
                <a:latin typeface="Cormorant Garamond"/>
                <a:ea typeface="Cormorant Garamond"/>
                <a:cs typeface="Cormorant Garamond"/>
                <a:sym typeface="Cormorant Garamond"/>
              </a:rPr>
              <a:t>နှင့်ပူးပေါင်း၍ အဆင့်မြင့်ပညာကဏ္ဍတွင်</a:t>
            </a:r>
          </a:p>
          <a:p>
            <a:pPr algn="ctr">
              <a:lnSpc>
                <a:spcPct val="120000"/>
              </a:lnSpc>
            </a:pPr>
            <a:r>
              <a:rPr lang="my-MM" sz="4400" b="1" dirty="0">
                <a:solidFill>
                  <a:srgbClr val="FFFFFF"/>
                </a:solidFill>
                <a:latin typeface="Cormorant Garamond"/>
                <a:ea typeface="Cormorant Garamond"/>
                <a:cs typeface="Cormorant Garamond"/>
                <a:sym typeface="Cormorant Garamond"/>
              </a:rPr>
              <a:t> စွမ်းဆောင်ရည် မြှင့်တင်ခြင်း</a:t>
            </a:r>
            <a:endParaRPr lang="my-MM" sz="4400" dirty="0"/>
          </a:p>
        </p:txBody>
      </p:sp>
    </p:spTree>
    <p:extLst>
      <p:ext uri="{BB962C8B-B14F-4D97-AF65-F5344CB8AC3E}">
        <p14:creationId xmlns:p14="http://schemas.microsoft.com/office/powerpoint/2010/main" val="1714768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dbc258150f_0_330"/>
          <p:cNvSpPr/>
          <p:nvPr/>
        </p:nvSpPr>
        <p:spPr>
          <a:xfrm>
            <a:off x="0" y="2367375"/>
            <a:ext cx="18120600" cy="71916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2" name="Google Shape;122;gdbc258150f_0_330"/>
          <p:cNvGrpSpPr/>
          <p:nvPr/>
        </p:nvGrpSpPr>
        <p:grpSpPr>
          <a:xfrm>
            <a:off x="892150" y="895313"/>
            <a:ext cx="14576450" cy="2814177"/>
            <a:chOff x="0" y="-1027516"/>
            <a:chExt cx="19435267" cy="3752236"/>
          </a:xfrm>
        </p:grpSpPr>
        <p:sp>
          <p:nvSpPr>
            <p:cNvPr id="123" name="Google Shape;123;gdbc258150f_0_330"/>
            <p:cNvSpPr txBox="1"/>
            <p:nvPr/>
          </p:nvSpPr>
          <p:spPr>
            <a:xfrm>
              <a:off x="0" y="-1027516"/>
              <a:ext cx="19435267" cy="1209733"/>
            </a:xfrm>
            <a:prstGeom prst="rect">
              <a:avLst/>
            </a:prstGeom>
            <a:noFill/>
            <a:ln>
              <a:noFill/>
            </a:ln>
          </p:spPr>
          <p:txBody>
            <a:bodyPr spcFirstLastPara="1" wrap="square" lIns="0" tIns="0" rIns="0" bIns="0" anchor="t" anchorCtr="0">
              <a:spAutoFit/>
            </a:bodyPr>
            <a:lstStyle/>
            <a:p>
              <a:pPr marL="0" marR="0" lvl="0" indent="0" algn="l" rtl="0">
                <a:lnSpc>
                  <a:spcPct val="134444"/>
                </a:lnSpc>
                <a:spcBef>
                  <a:spcPts val="0"/>
                </a:spcBef>
                <a:spcAft>
                  <a:spcPts val="0"/>
                </a:spcAft>
                <a:buClr>
                  <a:srgbClr val="000000"/>
                </a:buClr>
                <a:buSzPts val="7200"/>
                <a:buFont typeface="Arial"/>
                <a:buNone/>
              </a:pPr>
              <a:r>
                <a:rPr lang="my-MM" sz="4400" b="1" dirty="0">
                  <a:solidFill>
                    <a:srgbClr val="342D29"/>
                  </a:solidFill>
                  <a:latin typeface="Assistant"/>
                  <a:ea typeface="Assistant"/>
                  <a:cs typeface="Assistant"/>
                  <a:sym typeface="Assistant"/>
                </a:rPr>
                <a:t>အကြောင်းအရင်းနှင့် ချိတ်ဆက်နေသော စျေးကွက်ရှာဖွေခြင်း</a:t>
              </a:r>
            </a:p>
          </p:txBody>
        </p:sp>
        <p:sp>
          <p:nvSpPr>
            <p:cNvPr id="124" name="Google Shape;124;gdbc258150f_0_330"/>
            <p:cNvSpPr txBox="1"/>
            <p:nvPr/>
          </p:nvSpPr>
          <p:spPr>
            <a:xfrm>
              <a:off x="0" y="2026920"/>
              <a:ext cx="10126200" cy="6978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Clr>
                  <a:srgbClr val="000000"/>
                </a:buClr>
                <a:buSzPts val="3400"/>
                <a:buFont typeface="Arial"/>
                <a:buNone/>
              </a:pPr>
              <a:endParaRPr sz="3400" b="1" i="0" u="none" strike="noStrike" cap="none">
                <a:solidFill>
                  <a:srgbClr val="342D29"/>
                </a:solidFill>
                <a:latin typeface="Assistant"/>
                <a:ea typeface="Assistant"/>
                <a:cs typeface="Assistant"/>
                <a:sym typeface="Assistant"/>
              </a:endParaRPr>
            </a:p>
          </p:txBody>
        </p:sp>
      </p:grpSp>
      <p:sp>
        <p:nvSpPr>
          <p:cNvPr id="125" name="Google Shape;125;gdbc258150f_0_330"/>
          <p:cNvSpPr/>
          <p:nvPr/>
        </p:nvSpPr>
        <p:spPr>
          <a:xfrm>
            <a:off x="17045355" y="5600700"/>
            <a:ext cx="33000" cy="1905000"/>
          </a:xfrm>
          <a:prstGeom prst="rect">
            <a:avLst/>
          </a:prstGeom>
          <a:solidFill>
            <a:srgbClr val="D4C0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6" name="Google Shape;126;gdbc258150f_0_330"/>
          <p:cNvPicPr preferRelativeResize="0"/>
          <p:nvPr/>
        </p:nvPicPr>
        <p:blipFill rotWithShape="1">
          <a:blip r:embed="rId3">
            <a:alphaModFix/>
          </a:blip>
          <a:srcRect/>
          <a:stretch/>
        </p:blipFill>
        <p:spPr>
          <a:xfrm>
            <a:off x="15305502" y="261999"/>
            <a:ext cx="2557976" cy="1250139"/>
          </a:xfrm>
          <a:prstGeom prst="rect">
            <a:avLst/>
          </a:prstGeom>
          <a:noFill/>
          <a:ln>
            <a:noFill/>
          </a:ln>
        </p:spPr>
      </p:pic>
      <p:sp>
        <p:nvSpPr>
          <p:cNvPr id="127" name="Google Shape;127;gdbc258150f_0_330"/>
          <p:cNvSpPr txBox="1">
            <a:spLocks noGrp="1"/>
          </p:cNvSpPr>
          <p:nvPr>
            <p:ph type="body" idx="4294967295"/>
          </p:nvPr>
        </p:nvSpPr>
        <p:spPr>
          <a:xfrm>
            <a:off x="1242200" y="2383436"/>
            <a:ext cx="7878000" cy="6789000"/>
          </a:xfrm>
          <a:prstGeom prst="rect">
            <a:avLst/>
          </a:prstGeom>
          <a:noFill/>
          <a:ln>
            <a:noFill/>
          </a:ln>
        </p:spPr>
        <p:txBody>
          <a:bodyPr spcFirstLastPara="1" wrap="square" lIns="0" tIns="83775" rIns="0" bIns="83775" anchor="t" anchorCtr="0">
            <a:normAutofit/>
          </a:bodyPr>
          <a:lstStyle/>
          <a:p>
            <a:pPr marL="838200" lvl="0" indent="-793750" algn="l" rtl="0">
              <a:lnSpc>
                <a:spcPct val="100000"/>
              </a:lnSpc>
              <a:spcBef>
                <a:spcPts val="900"/>
              </a:spcBef>
              <a:spcAft>
                <a:spcPts val="0"/>
              </a:spcAft>
              <a:buClr>
                <a:srgbClr val="A63055"/>
              </a:buClr>
              <a:buSzPts val="5900"/>
              <a:buFont typeface="Arial"/>
              <a:buChar char="•"/>
            </a:pPr>
            <a:r>
              <a:rPr lang="my-MM" sz="3600" dirty="0">
                <a:latin typeface="Arial"/>
                <a:ea typeface="Arial"/>
                <a:cs typeface="Arial"/>
                <a:sym typeface="Arial"/>
              </a:rPr>
              <a:t>သင်၏ လုပ်ငန်းတာဝန်နှင့် ဦးတည်သည့်နေရာကို ချိန်ညှိ</a:t>
            </a:r>
          </a:p>
          <a:p>
            <a:pPr marL="44450" lvl="0" indent="0" algn="l" rtl="0">
              <a:lnSpc>
                <a:spcPct val="100000"/>
              </a:lnSpc>
              <a:spcBef>
                <a:spcPts val="900"/>
              </a:spcBef>
              <a:spcAft>
                <a:spcPts val="0"/>
              </a:spcAft>
              <a:buClr>
                <a:srgbClr val="A63055"/>
              </a:buClr>
              <a:buSzPts val="5900"/>
              <a:buNone/>
            </a:pPr>
            <a:endParaRPr lang="my-MM" sz="3600" dirty="0">
              <a:latin typeface="Arial"/>
              <a:ea typeface="Arial"/>
              <a:cs typeface="Arial"/>
              <a:sym typeface="Arial"/>
            </a:endParaRPr>
          </a:p>
          <a:p>
            <a:pPr marL="838200" lvl="0" indent="-793750" algn="l" rtl="0">
              <a:lnSpc>
                <a:spcPct val="100000"/>
              </a:lnSpc>
              <a:spcBef>
                <a:spcPts val="900"/>
              </a:spcBef>
              <a:spcAft>
                <a:spcPts val="0"/>
              </a:spcAft>
              <a:buClr>
                <a:srgbClr val="A63055"/>
              </a:buClr>
              <a:buSzPts val="5900"/>
              <a:buFont typeface="Arial"/>
              <a:buChar char="•"/>
            </a:pPr>
            <a:r>
              <a:rPr lang="my-MM" sz="3600" dirty="0">
                <a:latin typeface="Arial"/>
                <a:ea typeface="Arial"/>
                <a:cs typeface="Arial"/>
                <a:sym typeface="Arial"/>
              </a:rPr>
              <a:t>လုပ်ငန်းခွင်သုံး နည်းဗျုဟာအဖွဲ့ကို ပျိုးထောင်</a:t>
            </a:r>
          </a:p>
          <a:p>
            <a:pPr marL="44450" lvl="0" indent="0" algn="l" rtl="0">
              <a:lnSpc>
                <a:spcPct val="100000"/>
              </a:lnSpc>
              <a:spcBef>
                <a:spcPts val="900"/>
              </a:spcBef>
              <a:spcAft>
                <a:spcPts val="0"/>
              </a:spcAft>
              <a:buClr>
                <a:srgbClr val="A63055"/>
              </a:buClr>
              <a:buSzPts val="5900"/>
              <a:buNone/>
            </a:pPr>
            <a:endParaRPr lang="my-MM" sz="3600" dirty="0">
              <a:latin typeface="Arial"/>
              <a:ea typeface="Arial"/>
              <a:cs typeface="Arial"/>
              <a:sym typeface="Arial"/>
            </a:endParaRPr>
          </a:p>
          <a:p>
            <a:pPr marL="838200" lvl="0" indent="-793750" algn="l" rtl="0">
              <a:lnSpc>
                <a:spcPct val="100000"/>
              </a:lnSpc>
              <a:spcBef>
                <a:spcPts val="900"/>
              </a:spcBef>
              <a:spcAft>
                <a:spcPts val="0"/>
              </a:spcAft>
              <a:buClr>
                <a:srgbClr val="A63055"/>
              </a:buClr>
              <a:buSzPts val="5900"/>
              <a:buFont typeface="Arial"/>
              <a:buChar char="•"/>
            </a:pPr>
            <a:r>
              <a:rPr lang="my-MM" sz="3600" dirty="0">
                <a:latin typeface="Arial"/>
                <a:sym typeface="Arial"/>
              </a:rPr>
              <a:t>မိတ်ဖက်များကို ဂရုတစိုက် ရွေးချယ်</a:t>
            </a:r>
            <a:endParaRPr sz="3600" dirty="0"/>
          </a:p>
          <a:p>
            <a:pPr marL="457200" lvl="0" indent="0" algn="l" rtl="0">
              <a:lnSpc>
                <a:spcPct val="100000"/>
              </a:lnSpc>
              <a:spcBef>
                <a:spcPts val="900"/>
              </a:spcBef>
              <a:spcAft>
                <a:spcPts val="0"/>
              </a:spcAft>
              <a:buNone/>
            </a:pPr>
            <a:endParaRPr sz="2800" dirty="0"/>
          </a:p>
          <a:p>
            <a:pPr marL="838200" marR="0" lvl="0" indent="-419100" algn="l" rtl="0">
              <a:lnSpc>
                <a:spcPct val="100000"/>
              </a:lnSpc>
              <a:spcBef>
                <a:spcPts val="1200"/>
              </a:spcBef>
              <a:spcAft>
                <a:spcPts val="0"/>
              </a:spcAft>
              <a:buClr>
                <a:schemeClr val="dk1"/>
              </a:buClr>
              <a:buSzPts val="5900"/>
              <a:buFont typeface="Arial"/>
              <a:buNone/>
            </a:pPr>
            <a:endParaRPr sz="2800" dirty="0"/>
          </a:p>
        </p:txBody>
      </p:sp>
      <p:sp>
        <p:nvSpPr>
          <p:cNvPr id="128" name="Google Shape;128;gdbc258150f_0_330"/>
          <p:cNvSpPr txBox="1"/>
          <p:nvPr/>
        </p:nvSpPr>
        <p:spPr>
          <a:xfrm>
            <a:off x="9753600" y="2520279"/>
            <a:ext cx="8534400" cy="6972300"/>
          </a:xfrm>
          <a:prstGeom prst="rect">
            <a:avLst/>
          </a:prstGeom>
          <a:noFill/>
          <a:ln>
            <a:noFill/>
          </a:ln>
        </p:spPr>
        <p:txBody>
          <a:bodyPr spcFirstLastPara="1" wrap="square" lIns="167625" tIns="83775" rIns="167625" bIns="83775" anchor="t" anchorCtr="0">
            <a:noAutofit/>
          </a:bodyPr>
          <a:lstStyle/>
          <a:p>
            <a:pPr marL="635000" marR="0" lvl="0" indent="-635000" algn="l" rtl="0">
              <a:lnSpc>
                <a:spcPct val="100000"/>
              </a:lnSpc>
              <a:spcBef>
                <a:spcPts val="900"/>
              </a:spcBef>
              <a:spcAft>
                <a:spcPts val="0"/>
              </a:spcAft>
              <a:buClr>
                <a:srgbClr val="A63055"/>
              </a:buClr>
              <a:buSzPts val="4400"/>
              <a:buFont typeface="Arial"/>
              <a:buChar char="•"/>
            </a:pPr>
            <a:r>
              <a:rPr lang="my-MM" sz="3600" dirty="0">
                <a:solidFill>
                  <a:schemeClr val="dk1"/>
                </a:solidFill>
              </a:rPr>
              <a:t>နည်းလမ်း (</a:t>
            </a:r>
            <a:r>
              <a:rPr lang="en-US" sz="3600" dirty="0">
                <a:solidFill>
                  <a:schemeClr val="dk1"/>
                </a:solidFill>
              </a:rPr>
              <a:t>Channel</a:t>
            </a:r>
            <a:r>
              <a:rPr lang="my-MM" sz="3600" dirty="0">
                <a:solidFill>
                  <a:schemeClr val="dk1"/>
                </a:solidFill>
              </a:rPr>
              <a:t>) မျိုး</a:t>
            </a:r>
            <a:r>
              <a:rPr lang="my-MM" sz="3600" b="0" i="0" u="none" strike="noStrike" cap="none" dirty="0">
                <a:solidFill>
                  <a:schemeClr val="dk1"/>
                </a:solidFill>
                <a:latin typeface="Arial"/>
                <a:ea typeface="Arial"/>
                <a:cs typeface="Arial"/>
                <a:sym typeface="Arial"/>
              </a:rPr>
              <a:t>စုံဖြင့် ဆက်သွယ်</a:t>
            </a:r>
          </a:p>
          <a:p>
            <a:pPr marR="0" lvl="0" algn="l" rtl="0">
              <a:lnSpc>
                <a:spcPct val="100000"/>
              </a:lnSpc>
              <a:spcBef>
                <a:spcPts val="900"/>
              </a:spcBef>
              <a:spcAft>
                <a:spcPts val="0"/>
              </a:spcAft>
              <a:buClr>
                <a:srgbClr val="A63055"/>
              </a:buClr>
              <a:buSzPts val="4400"/>
            </a:pPr>
            <a:endParaRPr lang="my-MM" sz="3600" b="0" i="0" u="none" strike="noStrike" cap="none" dirty="0">
              <a:solidFill>
                <a:schemeClr val="dk1"/>
              </a:solidFill>
              <a:latin typeface="Arial"/>
              <a:ea typeface="Arial"/>
              <a:cs typeface="Arial"/>
              <a:sym typeface="Arial"/>
            </a:endParaRPr>
          </a:p>
          <a:p>
            <a:pPr marL="635000" marR="0" lvl="0" indent="-635000" algn="l" rtl="0">
              <a:lnSpc>
                <a:spcPct val="100000"/>
              </a:lnSpc>
              <a:spcBef>
                <a:spcPts val="900"/>
              </a:spcBef>
              <a:spcAft>
                <a:spcPts val="0"/>
              </a:spcAft>
              <a:buClr>
                <a:srgbClr val="A63055"/>
              </a:buClr>
              <a:buSzPts val="4400"/>
              <a:buFont typeface="Arial"/>
              <a:buChar char="•"/>
            </a:pPr>
            <a:r>
              <a:rPr lang="my-MM" sz="3600" b="0" i="0" u="none" strike="noStrike" cap="none" dirty="0">
                <a:solidFill>
                  <a:schemeClr val="dk1"/>
                </a:solidFill>
                <a:latin typeface="Arial"/>
                <a:ea typeface="Arial"/>
                <a:cs typeface="Arial"/>
                <a:sym typeface="Arial"/>
              </a:rPr>
              <a:t>မိမိအရပ်ဒေသပုံစံဖြင့်သွား</a:t>
            </a:r>
          </a:p>
          <a:p>
            <a:pPr marR="0" lvl="0" algn="l" rtl="0">
              <a:lnSpc>
                <a:spcPct val="100000"/>
              </a:lnSpc>
              <a:spcBef>
                <a:spcPts val="900"/>
              </a:spcBef>
              <a:spcAft>
                <a:spcPts val="0"/>
              </a:spcAft>
              <a:buClr>
                <a:srgbClr val="A63055"/>
              </a:buClr>
              <a:buSzPts val="4400"/>
            </a:pPr>
            <a:endParaRPr lang="my-MM" sz="3600" b="0" i="0" u="none" strike="noStrike" cap="none" dirty="0">
              <a:solidFill>
                <a:schemeClr val="dk1"/>
              </a:solidFill>
              <a:latin typeface="Arial"/>
              <a:ea typeface="Arial"/>
              <a:cs typeface="Arial"/>
              <a:sym typeface="Arial"/>
            </a:endParaRPr>
          </a:p>
          <a:p>
            <a:pPr marL="635000" marR="0" lvl="0" indent="-635000" algn="l" rtl="0">
              <a:lnSpc>
                <a:spcPct val="100000"/>
              </a:lnSpc>
              <a:spcBef>
                <a:spcPts val="900"/>
              </a:spcBef>
              <a:spcAft>
                <a:spcPts val="0"/>
              </a:spcAft>
              <a:buClr>
                <a:srgbClr val="A63055"/>
              </a:buClr>
              <a:buSzPts val="4400"/>
              <a:buFont typeface="Arial"/>
              <a:buChar char="•"/>
            </a:pPr>
            <a:r>
              <a:rPr lang="my-MM" sz="3600" dirty="0">
                <a:solidFill>
                  <a:schemeClr val="dk1"/>
                </a:solidFill>
              </a:rPr>
              <a:t>ဆန်းသစ်တီထွင်</a:t>
            </a:r>
            <a:endParaRPr sz="3600" b="0" i="0" u="none" strike="noStrike" cap="none" dirty="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dbc258150f_0_359"/>
          <p:cNvSpPr/>
          <p:nvPr/>
        </p:nvSpPr>
        <p:spPr>
          <a:xfrm>
            <a:off x="0" y="2367375"/>
            <a:ext cx="18120600" cy="71916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4" name="Google Shape;134;gdbc258150f_0_359"/>
          <p:cNvGrpSpPr/>
          <p:nvPr/>
        </p:nvGrpSpPr>
        <p:grpSpPr>
          <a:xfrm>
            <a:off x="892150" y="895313"/>
            <a:ext cx="12748725" cy="2814177"/>
            <a:chOff x="0" y="-1027516"/>
            <a:chExt cx="16998300" cy="3752236"/>
          </a:xfrm>
        </p:grpSpPr>
        <p:sp>
          <p:nvSpPr>
            <p:cNvPr id="135" name="Google Shape;135;gdbc258150f_0_359"/>
            <p:cNvSpPr txBox="1"/>
            <p:nvPr/>
          </p:nvSpPr>
          <p:spPr>
            <a:xfrm>
              <a:off x="0" y="-1027516"/>
              <a:ext cx="16998300" cy="1209733"/>
            </a:xfrm>
            <a:prstGeom prst="rect">
              <a:avLst/>
            </a:prstGeom>
            <a:noFill/>
            <a:ln>
              <a:noFill/>
            </a:ln>
          </p:spPr>
          <p:txBody>
            <a:bodyPr spcFirstLastPara="1" wrap="square" lIns="0" tIns="0" rIns="0" bIns="0" anchor="t" anchorCtr="0">
              <a:spAutoFit/>
            </a:bodyPr>
            <a:lstStyle/>
            <a:p>
              <a:pPr marL="0" marR="0" lvl="0" indent="0" algn="l" rtl="0">
                <a:lnSpc>
                  <a:spcPct val="134444"/>
                </a:lnSpc>
                <a:spcBef>
                  <a:spcPts val="0"/>
                </a:spcBef>
                <a:spcAft>
                  <a:spcPts val="0"/>
                </a:spcAft>
                <a:buClr>
                  <a:srgbClr val="000000"/>
                </a:buClr>
                <a:buSzPts val="7200"/>
                <a:buFont typeface="Arial"/>
                <a:buNone/>
              </a:pPr>
              <a:r>
                <a:rPr lang="my-MM" sz="4400" b="1" dirty="0">
                  <a:solidFill>
                    <a:srgbClr val="342D29"/>
                  </a:solidFill>
                  <a:latin typeface="Assistant"/>
                  <a:ea typeface="Assistant"/>
                  <a:cs typeface="Assistant"/>
                  <a:sym typeface="Assistant"/>
                </a:rPr>
                <a:t> လူမှုရေးရာ စျေးကွက်ရှာဖွေခြင်း (</a:t>
              </a:r>
              <a:r>
                <a:rPr lang="en-US" sz="4400" b="1" dirty="0">
                  <a:solidFill>
                    <a:srgbClr val="342D29"/>
                  </a:solidFill>
                  <a:latin typeface="Assistant"/>
                  <a:ea typeface="Assistant"/>
                  <a:cs typeface="Assistant"/>
                  <a:sym typeface="Assistant"/>
                </a:rPr>
                <a:t>Social marketing</a:t>
              </a:r>
              <a:r>
                <a:rPr lang="my-MM" sz="4400" b="1" dirty="0">
                  <a:solidFill>
                    <a:srgbClr val="342D29"/>
                  </a:solidFill>
                  <a:latin typeface="Assistant"/>
                  <a:ea typeface="Assistant"/>
                  <a:cs typeface="Assistant"/>
                  <a:sym typeface="Assistant"/>
                </a:rPr>
                <a:t>)</a:t>
              </a:r>
              <a:endParaRPr sz="4400" b="1" i="0" u="none" strike="noStrike" cap="none" dirty="0">
                <a:solidFill>
                  <a:srgbClr val="342D29"/>
                </a:solidFill>
                <a:latin typeface="Assistant"/>
                <a:ea typeface="Assistant"/>
                <a:cs typeface="Assistant"/>
                <a:sym typeface="Assistant"/>
              </a:endParaRPr>
            </a:p>
          </p:txBody>
        </p:sp>
        <p:sp>
          <p:nvSpPr>
            <p:cNvPr id="136" name="Google Shape;136;gdbc258150f_0_359"/>
            <p:cNvSpPr txBox="1"/>
            <p:nvPr/>
          </p:nvSpPr>
          <p:spPr>
            <a:xfrm>
              <a:off x="0" y="2026920"/>
              <a:ext cx="10126200" cy="6978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Clr>
                  <a:srgbClr val="000000"/>
                </a:buClr>
                <a:buSzPts val="3400"/>
                <a:buFont typeface="Arial"/>
                <a:buNone/>
              </a:pPr>
              <a:endParaRPr sz="3400" b="1" i="0" u="none" strike="noStrike" cap="none">
                <a:solidFill>
                  <a:srgbClr val="342D29"/>
                </a:solidFill>
                <a:latin typeface="Assistant"/>
                <a:ea typeface="Assistant"/>
                <a:cs typeface="Assistant"/>
                <a:sym typeface="Assistant"/>
              </a:endParaRPr>
            </a:p>
          </p:txBody>
        </p:sp>
      </p:grpSp>
      <p:sp>
        <p:nvSpPr>
          <p:cNvPr id="137" name="Google Shape;137;gdbc258150f_0_359"/>
          <p:cNvSpPr/>
          <p:nvPr/>
        </p:nvSpPr>
        <p:spPr>
          <a:xfrm>
            <a:off x="17045355" y="5600700"/>
            <a:ext cx="33000" cy="1905000"/>
          </a:xfrm>
          <a:prstGeom prst="rect">
            <a:avLst/>
          </a:prstGeom>
          <a:solidFill>
            <a:srgbClr val="D4C0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8" name="Google Shape;138;gdbc258150f_0_359"/>
          <p:cNvPicPr preferRelativeResize="0"/>
          <p:nvPr/>
        </p:nvPicPr>
        <p:blipFill rotWithShape="1">
          <a:blip r:embed="rId3">
            <a:alphaModFix/>
          </a:blip>
          <a:srcRect/>
          <a:stretch/>
        </p:blipFill>
        <p:spPr>
          <a:xfrm>
            <a:off x="15305502" y="261999"/>
            <a:ext cx="2557976" cy="1250139"/>
          </a:xfrm>
          <a:prstGeom prst="rect">
            <a:avLst/>
          </a:prstGeom>
          <a:noFill/>
          <a:ln>
            <a:noFill/>
          </a:ln>
        </p:spPr>
      </p:pic>
      <p:sp>
        <p:nvSpPr>
          <p:cNvPr id="139" name="Google Shape;139;gdbc258150f_0_359"/>
          <p:cNvSpPr txBox="1"/>
          <p:nvPr/>
        </p:nvSpPr>
        <p:spPr>
          <a:xfrm>
            <a:off x="436975" y="2367376"/>
            <a:ext cx="17850900" cy="7919624"/>
          </a:xfrm>
          <a:prstGeom prst="rect">
            <a:avLst/>
          </a:prstGeom>
          <a:noFill/>
          <a:ln>
            <a:noFill/>
          </a:ln>
        </p:spPr>
        <p:txBody>
          <a:bodyPr spcFirstLastPara="1" wrap="square" lIns="167625" tIns="83775" rIns="167625" bIns="83775" anchor="t" anchorCtr="0">
            <a:noAutofit/>
          </a:bodyPr>
          <a:lstStyle/>
          <a:p>
            <a:pPr marL="635000" marR="0" lvl="0" indent="-635000" algn="l" rtl="0">
              <a:lnSpc>
                <a:spcPct val="100000"/>
              </a:lnSpc>
              <a:spcBef>
                <a:spcPts val="900"/>
              </a:spcBef>
              <a:spcAft>
                <a:spcPts val="0"/>
              </a:spcAft>
              <a:buClr>
                <a:srgbClr val="A63055"/>
              </a:buClr>
              <a:buSzPts val="4400"/>
              <a:buFont typeface="Arial"/>
              <a:buChar char="•"/>
            </a:pPr>
            <a:r>
              <a:rPr lang="my-MM" sz="2800" dirty="0">
                <a:solidFill>
                  <a:srgbClr val="FF9900"/>
                </a:solidFill>
              </a:rPr>
              <a:t>အသိဉာဏ်အားဖြင့် လှုံ့ဆော်စည်းရုံးမှုများ (</a:t>
            </a:r>
            <a:r>
              <a:rPr lang="en-US" sz="2800" dirty="0">
                <a:solidFill>
                  <a:srgbClr val="FF9900"/>
                </a:solidFill>
              </a:rPr>
              <a:t>COGNITIVE CAMPAIGNS</a:t>
            </a:r>
            <a:r>
              <a:rPr lang="my-MM" sz="2800" dirty="0">
                <a:solidFill>
                  <a:srgbClr val="FF9900"/>
                </a:solidFill>
              </a:rPr>
              <a:t>)</a:t>
            </a:r>
          </a:p>
          <a:p>
            <a:pPr marR="0" lvl="0" algn="l" rtl="0">
              <a:lnSpc>
                <a:spcPct val="100000"/>
              </a:lnSpc>
              <a:spcBef>
                <a:spcPts val="900"/>
              </a:spcBef>
              <a:spcAft>
                <a:spcPts val="0"/>
              </a:spcAft>
              <a:buClr>
                <a:srgbClr val="A63055"/>
              </a:buClr>
              <a:buSzPts val="4400"/>
            </a:pPr>
            <a:r>
              <a:rPr lang="my-MM" sz="2800" dirty="0">
                <a:solidFill>
                  <a:srgbClr val="FF9900"/>
                </a:solidFill>
              </a:rPr>
              <a:t>		</a:t>
            </a:r>
            <a:r>
              <a:rPr lang="en-US" sz="4400" dirty="0">
                <a:solidFill>
                  <a:schemeClr val="dk1"/>
                </a:solidFill>
              </a:rPr>
              <a:t>-</a:t>
            </a:r>
            <a:r>
              <a:rPr lang="en-US" sz="2800" dirty="0">
                <a:solidFill>
                  <a:schemeClr val="dk1"/>
                </a:solidFill>
              </a:rPr>
              <a:t> </a:t>
            </a:r>
            <a:r>
              <a:rPr lang="my-MM" sz="2800" dirty="0">
                <a:solidFill>
                  <a:schemeClr val="dk1"/>
                </a:solidFill>
              </a:rPr>
              <a:t>ပုံဖော်ပြသ၊ ရှင်းပြ</a:t>
            </a:r>
            <a:r>
              <a:rPr lang="en-US" sz="2800" dirty="0">
                <a:solidFill>
                  <a:schemeClr val="dk1"/>
                </a:solidFill>
              </a:rPr>
              <a:t> (</a:t>
            </a:r>
            <a:r>
              <a:rPr lang="my-MM" sz="2800" dirty="0">
                <a:solidFill>
                  <a:schemeClr val="dk1"/>
                </a:solidFill>
              </a:rPr>
              <a:t>ဥပမာ - </a:t>
            </a:r>
            <a:r>
              <a:rPr lang="en-US" sz="2800" dirty="0">
                <a:solidFill>
                  <a:schemeClr val="dk1"/>
                </a:solidFill>
              </a:rPr>
              <a:t> </a:t>
            </a:r>
            <a:r>
              <a:rPr lang="my-MM" sz="2800" dirty="0">
                <a:solidFill>
                  <a:schemeClr val="dk1"/>
                </a:solidFill>
              </a:rPr>
              <a:t>လူမှုရေးဆိုင်ရာ ဆန်းသစ်တီထွင်မှု၏ အရေးပါခြင်း</a:t>
            </a:r>
            <a:r>
              <a:rPr lang="en-US" sz="2800" dirty="0">
                <a:solidFill>
                  <a:schemeClr val="dk1"/>
                </a:solidFill>
              </a:rPr>
              <a:t>)</a:t>
            </a:r>
            <a:endParaRPr lang="my-MM" sz="2800" dirty="0">
              <a:solidFill>
                <a:schemeClr val="dk1"/>
              </a:solidFill>
            </a:endParaRPr>
          </a:p>
          <a:p>
            <a:pPr marR="0" lvl="0" algn="l" rtl="0">
              <a:lnSpc>
                <a:spcPct val="100000"/>
              </a:lnSpc>
              <a:spcBef>
                <a:spcPts val="900"/>
              </a:spcBef>
              <a:spcAft>
                <a:spcPts val="0"/>
              </a:spcAft>
              <a:buClr>
                <a:srgbClr val="A63055"/>
              </a:buClr>
              <a:buSzPts val="4400"/>
            </a:pPr>
            <a:endParaRPr sz="2800" dirty="0">
              <a:solidFill>
                <a:schemeClr val="dk1"/>
              </a:solidFill>
            </a:endParaRPr>
          </a:p>
          <a:p>
            <a:pPr marL="635000" marR="0" lvl="0" indent="-635000" algn="l" rtl="0">
              <a:lnSpc>
                <a:spcPct val="100000"/>
              </a:lnSpc>
              <a:spcBef>
                <a:spcPts val="900"/>
              </a:spcBef>
              <a:spcAft>
                <a:spcPts val="0"/>
              </a:spcAft>
              <a:buClr>
                <a:srgbClr val="A63055"/>
              </a:buClr>
              <a:buSzPts val="4400"/>
              <a:buFont typeface="Arial"/>
              <a:buChar char="•"/>
            </a:pPr>
            <a:r>
              <a:rPr lang="my-MM" sz="2800" dirty="0">
                <a:solidFill>
                  <a:srgbClr val="FF9900"/>
                </a:solidFill>
              </a:rPr>
              <a:t>လှုပ်ရှားမှုဖြင့် လှုံ့ဆော်စည်းရုံးမှုများ (</a:t>
            </a:r>
            <a:r>
              <a:rPr lang="en-US" sz="2800" dirty="0">
                <a:solidFill>
                  <a:srgbClr val="FF9900"/>
                </a:solidFill>
              </a:rPr>
              <a:t>ACTION CAMPAIGNS</a:t>
            </a:r>
            <a:r>
              <a:rPr lang="my-MM" sz="2800" dirty="0">
                <a:solidFill>
                  <a:srgbClr val="FF9900"/>
                </a:solidFill>
              </a:rPr>
              <a:t>)</a:t>
            </a:r>
          </a:p>
          <a:p>
            <a:pPr marR="0" lvl="0" algn="l" rtl="0">
              <a:lnSpc>
                <a:spcPct val="100000"/>
              </a:lnSpc>
              <a:spcBef>
                <a:spcPts val="900"/>
              </a:spcBef>
              <a:spcAft>
                <a:spcPts val="0"/>
              </a:spcAft>
              <a:buClr>
                <a:srgbClr val="A63055"/>
              </a:buClr>
              <a:buSzPts val="4400"/>
            </a:pPr>
            <a:r>
              <a:rPr lang="my-MM" sz="2800" dirty="0">
                <a:solidFill>
                  <a:srgbClr val="FF9900"/>
                </a:solidFill>
              </a:rPr>
              <a:t>		</a:t>
            </a:r>
            <a:r>
              <a:rPr lang="en-US" sz="2800" dirty="0">
                <a:solidFill>
                  <a:schemeClr val="dk1"/>
                </a:solidFill>
              </a:rPr>
              <a:t>- </a:t>
            </a:r>
            <a:r>
              <a:rPr lang="my-MM" sz="2800" dirty="0">
                <a:solidFill>
                  <a:schemeClr val="dk1"/>
                </a:solidFill>
              </a:rPr>
              <a:t>ဆွဲဆောင်၊ စိတ်အားထက်သန်အောင်လှုံ့ဆော်၊ စိတ်ကိုနိုးဆွ</a:t>
            </a:r>
            <a:r>
              <a:rPr lang="en-US" sz="2800" dirty="0">
                <a:solidFill>
                  <a:schemeClr val="dk1"/>
                </a:solidFill>
              </a:rPr>
              <a:t> </a:t>
            </a:r>
            <a:r>
              <a:rPr lang="my-MM" sz="2800" dirty="0">
                <a:solidFill>
                  <a:schemeClr val="dk1"/>
                </a:solidFill>
              </a:rPr>
              <a:t> (ကာကွယ်ဆေးထိုးကြရန်၊ ဆန္ဒမဲပေးကြရန်၊ စသည်)</a:t>
            </a:r>
          </a:p>
          <a:p>
            <a:pPr marR="0" lvl="0" algn="l" rtl="0">
              <a:lnSpc>
                <a:spcPct val="100000"/>
              </a:lnSpc>
              <a:spcBef>
                <a:spcPts val="900"/>
              </a:spcBef>
              <a:spcAft>
                <a:spcPts val="0"/>
              </a:spcAft>
              <a:buClr>
                <a:srgbClr val="A63055"/>
              </a:buClr>
              <a:buSzPts val="4400"/>
            </a:pPr>
            <a:r>
              <a:rPr lang="my-MM" sz="2800" dirty="0">
                <a:solidFill>
                  <a:schemeClr val="dk1"/>
                </a:solidFill>
              </a:rPr>
              <a:t> </a:t>
            </a:r>
            <a:endParaRPr sz="2800" dirty="0">
              <a:solidFill>
                <a:schemeClr val="dk1"/>
              </a:solidFill>
            </a:endParaRPr>
          </a:p>
          <a:p>
            <a:pPr marL="635000" marR="0" lvl="0" indent="-635000" algn="l" rtl="0">
              <a:lnSpc>
                <a:spcPct val="100000"/>
              </a:lnSpc>
              <a:spcBef>
                <a:spcPts val="900"/>
              </a:spcBef>
              <a:spcAft>
                <a:spcPts val="0"/>
              </a:spcAft>
              <a:buClr>
                <a:schemeClr val="dk1"/>
              </a:buClr>
              <a:buSzPts val="4400"/>
              <a:buChar char="•"/>
            </a:pPr>
            <a:r>
              <a:rPr lang="my-MM" sz="2800" dirty="0">
                <a:solidFill>
                  <a:srgbClr val="FF9900"/>
                </a:solidFill>
              </a:rPr>
              <a:t>အပြုအမှုဖြင့် လှုံ့ဆော်စည်းရုံးမှုများ (</a:t>
            </a:r>
            <a:r>
              <a:rPr lang="en-US" sz="2800" dirty="0">
                <a:solidFill>
                  <a:srgbClr val="FF9900"/>
                </a:solidFill>
              </a:rPr>
              <a:t>BEHAVIORAL CAMPAIGNS</a:t>
            </a:r>
            <a:r>
              <a:rPr lang="my-MM" sz="2800" dirty="0">
                <a:solidFill>
                  <a:srgbClr val="FF9900"/>
                </a:solidFill>
              </a:rPr>
              <a:t>)</a:t>
            </a:r>
          </a:p>
          <a:p>
            <a:pPr lvl="3">
              <a:spcBef>
                <a:spcPts val="900"/>
              </a:spcBef>
              <a:buClr>
                <a:schemeClr val="dk1"/>
              </a:buClr>
              <a:buSzPts val="4400"/>
            </a:pPr>
            <a:r>
              <a:rPr lang="my-MM" sz="2800" dirty="0">
                <a:solidFill>
                  <a:srgbClr val="FF9900"/>
                </a:solidFill>
              </a:rPr>
              <a:t>		</a:t>
            </a:r>
            <a:r>
              <a:rPr lang="en-US" sz="2800" dirty="0">
                <a:solidFill>
                  <a:schemeClr val="dk1"/>
                </a:solidFill>
              </a:rPr>
              <a:t>- </a:t>
            </a:r>
            <a:r>
              <a:rPr lang="my-MM" sz="2800" dirty="0">
                <a:solidFill>
                  <a:schemeClr val="dk1"/>
                </a:solidFill>
              </a:rPr>
              <a:t>မကောင်းသော အပြုအမူများကို လှုံ့ဆော်မ</a:t>
            </a:r>
            <a:r>
              <a:rPr lang="my-MM" sz="2800" dirty="0">
                <a:solidFill>
                  <a:schemeClr val="dk1"/>
                </a:solidFill>
              </a:rPr>
              <a:t>ှုမပြုပ</a:t>
            </a:r>
            <a:r>
              <a:rPr lang="my-MM" sz="2800" dirty="0">
                <a:solidFill>
                  <a:schemeClr val="dk1"/>
                </a:solidFill>
              </a:rPr>
              <a:t>ေး (ဥပမာ ဆေးလိပ်သောက်ရန် လှုံ့ဆော်မှု ပြုမပေး</a:t>
            </a:r>
            <a:r>
              <a:rPr lang="en-US" sz="2800" dirty="0">
                <a:solidFill>
                  <a:schemeClr val="dk1"/>
                </a:solidFill>
              </a:rPr>
              <a:t>)</a:t>
            </a:r>
            <a:endParaRPr lang="my-MM" sz="2800" dirty="0">
              <a:solidFill>
                <a:schemeClr val="dk1"/>
              </a:solidFill>
            </a:endParaRPr>
          </a:p>
          <a:p>
            <a:pPr lvl="3">
              <a:spcBef>
                <a:spcPts val="900"/>
              </a:spcBef>
              <a:buClr>
                <a:schemeClr val="dk1"/>
              </a:buClr>
              <a:buSzPts val="4400"/>
            </a:pPr>
            <a:endParaRPr sz="2800" dirty="0">
              <a:solidFill>
                <a:schemeClr val="dk1"/>
              </a:solidFill>
            </a:endParaRPr>
          </a:p>
          <a:p>
            <a:pPr marL="635000" marR="0" lvl="0" indent="-635000" algn="l" rtl="0">
              <a:lnSpc>
                <a:spcPct val="100000"/>
              </a:lnSpc>
              <a:spcBef>
                <a:spcPts val="900"/>
              </a:spcBef>
              <a:spcAft>
                <a:spcPts val="0"/>
              </a:spcAft>
              <a:buClr>
                <a:schemeClr val="dk1"/>
              </a:buClr>
              <a:buSzPts val="4400"/>
              <a:buChar char="•"/>
            </a:pPr>
            <a:r>
              <a:rPr lang="my-MM" sz="2800" dirty="0">
                <a:solidFill>
                  <a:srgbClr val="FF9900"/>
                </a:solidFill>
              </a:rPr>
              <a:t>တန်ဖိုးထားမှုဖြင့် လှုံ့ဆော်စည်းရုံးမှုများ (</a:t>
            </a:r>
            <a:r>
              <a:rPr lang="en-US" sz="2800" dirty="0">
                <a:solidFill>
                  <a:srgbClr val="FF9900"/>
                </a:solidFill>
              </a:rPr>
              <a:t>VALUE CAMPAIGNS</a:t>
            </a:r>
            <a:r>
              <a:rPr lang="my-MM" sz="2800" dirty="0">
                <a:solidFill>
                  <a:srgbClr val="FF9900"/>
                </a:solidFill>
              </a:rPr>
              <a:t>)</a:t>
            </a:r>
          </a:p>
          <a:p>
            <a:pPr marR="0" lvl="0" algn="l" rtl="0">
              <a:lnSpc>
                <a:spcPct val="100000"/>
              </a:lnSpc>
              <a:spcBef>
                <a:spcPts val="900"/>
              </a:spcBef>
              <a:spcAft>
                <a:spcPts val="0"/>
              </a:spcAft>
              <a:buClr>
                <a:schemeClr val="dk1"/>
              </a:buClr>
              <a:buSzPts val="4400"/>
            </a:pPr>
            <a:r>
              <a:rPr lang="my-MM" sz="2800" dirty="0">
                <a:solidFill>
                  <a:srgbClr val="FF9900"/>
                </a:solidFill>
              </a:rPr>
              <a:t>		</a:t>
            </a:r>
            <a:r>
              <a:rPr lang="en-US" sz="2800" dirty="0">
                <a:solidFill>
                  <a:schemeClr val="dk1"/>
                </a:solidFill>
              </a:rPr>
              <a:t>- </a:t>
            </a:r>
            <a:r>
              <a:rPr lang="my-MM" sz="2800" dirty="0">
                <a:solidFill>
                  <a:schemeClr val="dk1"/>
                </a:solidFill>
              </a:rPr>
              <a:t>သဘောထားများကို ပြောင်းလဲ</a:t>
            </a:r>
            <a:r>
              <a:rPr lang="en-US" sz="4400" dirty="0">
                <a:solidFill>
                  <a:schemeClr val="dk1"/>
                </a:solidFill>
              </a:rPr>
              <a:t> </a:t>
            </a:r>
            <a:endParaRPr sz="4400" dirty="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dbc258150f_0_370"/>
          <p:cNvSpPr/>
          <p:nvPr/>
        </p:nvSpPr>
        <p:spPr>
          <a:xfrm>
            <a:off x="0" y="2367375"/>
            <a:ext cx="18120600" cy="71916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5" name="Google Shape;145;gdbc258150f_0_370"/>
          <p:cNvGrpSpPr/>
          <p:nvPr/>
        </p:nvGrpSpPr>
        <p:grpSpPr>
          <a:xfrm>
            <a:off x="-159000" y="895313"/>
            <a:ext cx="17913600" cy="3876702"/>
            <a:chOff x="-1401533" y="-1027516"/>
            <a:chExt cx="23884799" cy="5168936"/>
          </a:xfrm>
        </p:grpSpPr>
        <p:sp>
          <p:nvSpPr>
            <p:cNvPr id="146" name="Google Shape;146;gdbc258150f_0_370"/>
            <p:cNvSpPr txBox="1"/>
            <p:nvPr/>
          </p:nvSpPr>
          <p:spPr>
            <a:xfrm>
              <a:off x="-1401533" y="-1027516"/>
              <a:ext cx="23884799" cy="5168936"/>
            </a:xfrm>
            <a:prstGeom prst="rect">
              <a:avLst/>
            </a:prstGeom>
            <a:noFill/>
            <a:ln>
              <a:noFill/>
            </a:ln>
          </p:spPr>
          <p:txBody>
            <a:bodyPr spcFirstLastPara="1" wrap="square" lIns="0" tIns="0" rIns="0" bIns="0" anchor="t" anchorCtr="0">
              <a:spAutoFit/>
            </a:bodyPr>
            <a:lstStyle/>
            <a:p>
              <a:pPr marL="0" marR="0" lvl="0" indent="0" algn="ctr" rtl="0">
                <a:lnSpc>
                  <a:spcPct val="134444"/>
                </a:lnSpc>
                <a:spcBef>
                  <a:spcPts val="0"/>
                </a:spcBef>
                <a:spcAft>
                  <a:spcPts val="0"/>
                </a:spcAft>
                <a:buClr>
                  <a:schemeClr val="dk1"/>
                </a:buClr>
                <a:buSzPts val="1100"/>
                <a:buFont typeface="Arial"/>
                <a:buNone/>
              </a:pPr>
              <a:r>
                <a:rPr lang="my-MM" sz="4400" b="1" dirty="0">
                  <a:solidFill>
                    <a:srgbClr val="342D29"/>
                  </a:solidFill>
                  <a:latin typeface="Assistant"/>
                  <a:ea typeface="Assistant"/>
                  <a:cs typeface="Assistant"/>
                  <a:sym typeface="Assistant"/>
                </a:rPr>
                <a:t>အစီအစဉ်ရေးဆွဲခြင်း (</a:t>
              </a:r>
              <a:r>
                <a:rPr lang="en-US" sz="4400" b="1" dirty="0" err="1">
                  <a:solidFill>
                    <a:srgbClr val="342D29"/>
                  </a:solidFill>
                  <a:latin typeface="Assistant"/>
                  <a:ea typeface="Assistant"/>
                  <a:cs typeface="Assistant"/>
                  <a:sym typeface="Assistant"/>
                </a:rPr>
                <a:t>Planninng</a:t>
              </a:r>
              <a:r>
                <a:rPr lang="my-MM" sz="4400" b="1" dirty="0">
                  <a:solidFill>
                    <a:srgbClr val="342D29"/>
                  </a:solidFill>
                  <a:latin typeface="Assistant"/>
                  <a:ea typeface="Assistant"/>
                  <a:cs typeface="Assistant"/>
                  <a:sym typeface="Assistant"/>
                </a:rPr>
                <a:t>) သည် အလွန်အရေးကြီး၏</a:t>
              </a:r>
              <a:r>
                <a:rPr lang="en-US" sz="4400" b="1" dirty="0">
                  <a:solidFill>
                    <a:srgbClr val="342D29"/>
                  </a:solidFill>
                  <a:latin typeface="Assistant"/>
                  <a:ea typeface="Assistant"/>
                  <a:cs typeface="Assistant"/>
                  <a:sym typeface="Assistant"/>
                </a:rPr>
                <a:t>!</a:t>
              </a:r>
              <a:endParaRPr sz="4400" b="1" dirty="0">
                <a:solidFill>
                  <a:srgbClr val="342D29"/>
                </a:solidFill>
                <a:latin typeface="Assistant"/>
                <a:ea typeface="Assistant"/>
                <a:cs typeface="Assistant"/>
                <a:sym typeface="Assistant"/>
              </a:endParaRPr>
            </a:p>
            <a:p>
              <a:pPr marL="0" marR="0" lvl="0" indent="0" algn="l" rtl="0">
                <a:lnSpc>
                  <a:spcPct val="134444"/>
                </a:lnSpc>
                <a:spcBef>
                  <a:spcPts val="0"/>
                </a:spcBef>
                <a:spcAft>
                  <a:spcPts val="0"/>
                </a:spcAft>
                <a:buClr>
                  <a:schemeClr val="dk1"/>
                </a:buClr>
                <a:buSzPts val="1100"/>
                <a:buFont typeface="Arial"/>
                <a:buNone/>
              </a:pPr>
              <a:endParaRPr sz="7200" b="1" dirty="0">
                <a:solidFill>
                  <a:srgbClr val="342D29"/>
                </a:solidFill>
                <a:latin typeface="Assistant"/>
                <a:ea typeface="Assistant"/>
                <a:cs typeface="Assistant"/>
                <a:sym typeface="Assistant"/>
              </a:endParaRPr>
            </a:p>
            <a:p>
              <a:pPr marL="0" marR="0" lvl="0" indent="0" algn="l" rtl="0">
                <a:lnSpc>
                  <a:spcPct val="134444"/>
                </a:lnSpc>
                <a:spcBef>
                  <a:spcPts val="0"/>
                </a:spcBef>
                <a:spcAft>
                  <a:spcPts val="0"/>
                </a:spcAft>
                <a:buClr>
                  <a:srgbClr val="000000"/>
                </a:buClr>
                <a:buSzPts val="7200"/>
                <a:buFont typeface="Arial"/>
                <a:buNone/>
              </a:pPr>
              <a:endParaRPr sz="7200" b="1" dirty="0">
                <a:solidFill>
                  <a:srgbClr val="342D29"/>
                </a:solidFill>
                <a:latin typeface="Assistant"/>
                <a:ea typeface="Assistant"/>
                <a:cs typeface="Assistant"/>
                <a:sym typeface="Assistant"/>
              </a:endParaRPr>
            </a:p>
          </p:txBody>
        </p:sp>
        <p:sp>
          <p:nvSpPr>
            <p:cNvPr id="147" name="Google Shape;147;gdbc258150f_0_370"/>
            <p:cNvSpPr txBox="1"/>
            <p:nvPr/>
          </p:nvSpPr>
          <p:spPr>
            <a:xfrm>
              <a:off x="0" y="2026920"/>
              <a:ext cx="10126200" cy="6978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Clr>
                  <a:srgbClr val="000000"/>
                </a:buClr>
                <a:buSzPts val="3400"/>
                <a:buFont typeface="Arial"/>
                <a:buNone/>
              </a:pPr>
              <a:endParaRPr sz="3400" b="1" i="0" u="none" strike="noStrike" cap="none">
                <a:solidFill>
                  <a:srgbClr val="342D29"/>
                </a:solidFill>
                <a:latin typeface="Assistant"/>
                <a:ea typeface="Assistant"/>
                <a:cs typeface="Assistant"/>
                <a:sym typeface="Assistant"/>
              </a:endParaRPr>
            </a:p>
          </p:txBody>
        </p:sp>
      </p:grpSp>
      <p:sp>
        <p:nvSpPr>
          <p:cNvPr id="148" name="Google Shape;148;gdbc258150f_0_370"/>
          <p:cNvSpPr/>
          <p:nvPr/>
        </p:nvSpPr>
        <p:spPr>
          <a:xfrm>
            <a:off x="17045355" y="5600700"/>
            <a:ext cx="33000" cy="1905000"/>
          </a:xfrm>
          <a:prstGeom prst="rect">
            <a:avLst/>
          </a:prstGeom>
          <a:solidFill>
            <a:srgbClr val="D4C0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9" name="Google Shape;149;gdbc258150f_0_370"/>
          <p:cNvPicPr preferRelativeResize="0"/>
          <p:nvPr/>
        </p:nvPicPr>
        <p:blipFill rotWithShape="1">
          <a:blip r:embed="rId3">
            <a:alphaModFix/>
          </a:blip>
          <a:srcRect/>
          <a:stretch/>
        </p:blipFill>
        <p:spPr>
          <a:xfrm>
            <a:off x="15305502" y="261999"/>
            <a:ext cx="2557976" cy="1250139"/>
          </a:xfrm>
          <a:prstGeom prst="rect">
            <a:avLst/>
          </a:prstGeom>
          <a:noFill/>
          <a:ln>
            <a:noFill/>
          </a:ln>
        </p:spPr>
      </p:pic>
      <p:sp>
        <p:nvSpPr>
          <p:cNvPr id="150" name="Google Shape;150;gdbc258150f_0_370"/>
          <p:cNvSpPr/>
          <p:nvPr/>
        </p:nvSpPr>
        <p:spPr>
          <a:xfrm>
            <a:off x="187326" y="3086100"/>
            <a:ext cx="17913600" cy="614934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167625" tIns="83775" rIns="167625" bIns="83775" anchor="ctr" anchorCtr="0">
            <a:noAutofit/>
          </a:bodyPr>
          <a:lstStyle/>
          <a:p>
            <a:pPr marL="1574800" marR="0" lvl="1" indent="-374650" algn="l" rtl="0">
              <a:lnSpc>
                <a:spcPct val="100000"/>
              </a:lnSpc>
              <a:spcBef>
                <a:spcPts val="0"/>
              </a:spcBef>
              <a:spcAft>
                <a:spcPts val="0"/>
              </a:spcAft>
              <a:buClr>
                <a:srgbClr val="000000"/>
              </a:buClr>
              <a:buSzPts val="5900"/>
              <a:buFont typeface="Noto Sans Symbols"/>
              <a:buChar char="✔"/>
            </a:pPr>
            <a:r>
              <a:rPr lang="my-MM" sz="2800" b="0" i="0" u="none" strike="noStrike" cap="none" dirty="0" smtClean="0">
                <a:solidFill>
                  <a:schemeClr val="dk1"/>
                </a:solidFill>
                <a:latin typeface="Arial"/>
                <a:ea typeface="Arial"/>
                <a:cs typeface="Arial"/>
                <a:sym typeface="Arial"/>
              </a:rPr>
              <a:t>သင</a:t>
            </a:r>
            <a:r>
              <a:rPr lang="my-MM" sz="2800" b="0" i="0" u="none" strike="noStrike" cap="none" dirty="0">
                <a:solidFill>
                  <a:schemeClr val="dk1"/>
                </a:solidFill>
                <a:latin typeface="Arial"/>
                <a:ea typeface="Arial"/>
                <a:cs typeface="Arial"/>
                <a:sym typeface="Arial"/>
              </a:rPr>
              <a:t>်ရည်ရွယ်ထ</a:t>
            </a:r>
            <a:r>
              <a:rPr lang="my-MM" sz="2800" b="0" i="0" u="none" strike="noStrike" cap="none" dirty="0" smtClean="0">
                <a:solidFill>
                  <a:schemeClr val="dk1"/>
                </a:solidFill>
                <a:latin typeface="Arial"/>
                <a:ea typeface="Arial"/>
                <a:cs typeface="Arial"/>
                <a:sym typeface="Arial"/>
              </a:rPr>
              <a:t>ားသည့် တုံပြန်ရန်အဆင</a:t>
            </a:r>
            <a:r>
              <a:rPr lang="my-MM" sz="2800" b="0" i="0" u="none" strike="noStrike" cap="none" dirty="0">
                <a:solidFill>
                  <a:schemeClr val="dk1"/>
                </a:solidFill>
                <a:latin typeface="Arial"/>
                <a:ea typeface="Arial"/>
                <a:cs typeface="Arial"/>
                <a:sym typeface="Arial"/>
              </a:rPr>
              <a:t>်သင့်လည်း ဖြစ်န</a:t>
            </a:r>
            <a:r>
              <a:rPr lang="my-MM" sz="2800" b="0" i="0" u="none" strike="noStrike" cap="none" dirty="0" smtClean="0">
                <a:solidFill>
                  <a:schemeClr val="dk1"/>
                </a:solidFill>
                <a:latin typeface="Arial"/>
                <a:ea typeface="Arial"/>
                <a:cs typeface="Arial"/>
                <a:sym typeface="Arial"/>
              </a:rPr>
              <a:t>ေ</a:t>
            </a:r>
            <a:r>
              <a:rPr lang="my-MM" sz="2800" dirty="0">
                <a:solidFill>
                  <a:schemeClr val="dk1"/>
                </a:solidFill>
              </a:rPr>
              <a:t>သ</a:t>
            </a:r>
            <a:r>
              <a:rPr lang="my-MM" sz="2800" dirty="0" smtClean="0">
                <a:solidFill>
                  <a:schemeClr val="dk1"/>
                </a:solidFill>
              </a:rPr>
              <a:t>ော ဆက်နွယ်နေသူ</a:t>
            </a:r>
            <a:r>
              <a:rPr lang="my-MM" sz="2800" b="0" i="0" u="none" strike="noStrike" cap="none" dirty="0" smtClean="0">
                <a:solidFill>
                  <a:schemeClr val="dk1"/>
                </a:solidFill>
                <a:latin typeface="Arial"/>
                <a:ea typeface="Arial"/>
                <a:cs typeface="Arial"/>
                <a:sym typeface="Arial"/>
              </a:rPr>
              <a:t>မ</a:t>
            </a:r>
            <a:r>
              <a:rPr lang="my-MM" sz="2800" b="0" i="0" u="none" strike="noStrike" cap="none" dirty="0">
                <a:solidFill>
                  <a:schemeClr val="dk1"/>
                </a:solidFill>
                <a:latin typeface="Arial"/>
                <a:ea typeface="Arial"/>
                <a:cs typeface="Arial"/>
                <a:sym typeface="Arial"/>
              </a:rPr>
              <a:t>ျားကို ရွေးချယ်</a:t>
            </a:r>
          </a:p>
          <a:p>
            <a:pPr marL="1200150" marR="0" lvl="1" algn="l" rtl="0">
              <a:lnSpc>
                <a:spcPct val="100000"/>
              </a:lnSpc>
              <a:spcBef>
                <a:spcPts val="0"/>
              </a:spcBef>
              <a:spcAft>
                <a:spcPts val="0"/>
              </a:spcAft>
              <a:buClr>
                <a:srgbClr val="000000"/>
              </a:buClr>
              <a:buSzPts val="5900"/>
            </a:pPr>
            <a:endParaRPr sz="2800" dirty="0"/>
          </a:p>
          <a:p>
            <a:pPr marL="1574800" marR="0" lvl="1" indent="-374650" algn="l" rtl="0">
              <a:lnSpc>
                <a:spcPct val="100000"/>
              </a:lnSpc>
              <a:spcBef>
                <a:spcPts val="0"/>
              </a:spcBef>
              <a:spcAft>
                <a:spcPts val="0"/>
              </a:spcAft>
              <a:buClr>
                <a:srgbClr val="000000"/>
              </a:buClr>
              <a:buSzPts val="5900"/>
              <a:buFont typeface="Noto Sans Symbols"/>
              <a:buChar char="✔"/>
            </a:pPr>
            <a:r>
              <a:rPr lang="en-US" sz="2800" b="0" i="0" u="none" strike="noStrike" cap="none" dirty="0">
                <a:solidFill>
                  <a:schemeClr val="dk1"/>
                </a:solidFill>
                <a:latin typeface="Arial"/>
                <a:ea typeface="Arial"/>
                <a:cs typeface="Arial"/>
                <a:sym typeface="Arial"/>
              </a:rPr>
              <a:t> </a:t>
            </a:r>
            <a:r>
              <a:rPr lang="my-MM" sz="2800" dirty="0">
                <a:solidFill>
                  <a:schemeClr val="dk1"/>
                </a:solidFill>
              </a:rPr>
              <a:t>ရိုးရှင်းသော အသုံးအနှုန်းများဖြင့် </a:t>
            </a:r>
            <a:r>
              <a:rPr lang="my-MM" sz="2800" b="0" i="0" u="none" strike="noStrike" cap="none" dirty="0">
                <a:solidFill>
                  <a:schemeClr val="dk1"/>
                </a:solidFill>
                <a:latin typeface="Arial"/>
                <a:ea typeface="Arial"/>
                <a:cs typeface="Arial"/>
                <a:sym typeface="Arial"/>
              </a:rPr>
              <a:t>လုပ်ဆောင်နိုင်သော အပြုအမူကို မြှင့်တင်</a:t>
            </a:r>
          </a:p>
          <a:p>
            <a:pPr marL="1200150" marR="0" lvl="1" algn="l" rtl="0">
              <a:lnSpc>
                <a:spcPct val="100000"/>
              </a:lnSpc>
              <a:spcBef>
                <a:spcPts val="0"/>
              </a:spcBef>
              <a:spcAft>
                <a:spcPts val="0"/>
              </a:spcAft>
              <a:buClr>
                <a:srgbClr val="000000"/>
              </a:buClr>
              <a:buSzPts val="5900"/>
            </a:pPr>
            <a:endParaRPr sz="2800" dirty="0"/>
          </a:p>
          <a:p>
            <a:pPr marL="1574800" marR="0" lvl="0" indent="-374650" algn="l" rtl="0">
              <a:lnSpc>
                <a:spcPct val="100000"/>
              </a:lnSpc>
              <a:spcBef>
                <a:spcPts val="0"/>
              </a:spcBef>
              <a:spcAft>
                <a:spcPts val="0"/>
              </a:spcAft>
              <a:buClr>
                <a:srgbClr val="000000"/>
              </a:buClr>
              <a:buSzPts val="5900"/>
              <a:buFont typeface="Noto Sans Symbols"/>
              <a:buChar char="✔"/>
            </a:pPr>
            <a:r>
              <a:rPr lang="en-US" sz="2800" b="0" i="0" u="none" strike="noStrike" cap="none" dirty="0">
                <a:solidFill>
                  <a:schemeClr val="dk1"/>
                </a:solidFill>
                <a:latin typeface="Arial"/>
                <a:ea typeface="Arial"/>
                <a:cs typeface="Arial"/>
                <a:sym typeface="Arial"/>
              </a:rPr>
              <a:t> </a:t>
            </a:r>
            <a:r>
              <a:rPr lang="my-MM" sz="2800" b="0" i="0" u="none" strike="noStrike" cap="none" dirty="0">
                <a:solidFill>
                  <a:schemeClr val="dk1"/>
                </a:solidFill>
                <a:latin typeface="Arial"/>
                <a:ea typeface="Arial"/>
                <a:cs typeface="Arial"/>
                <a:sym typeface="Arial"/>
              </a:rPr>
              <a:t>ဗဟိုဌာနတွင် ချိတ်ဆက်ပါဝင်ရခြင်း၏ အကျိုးကျေးဇူးများကို ရှင်းပြ </a:t>
            </a:r>
            <a:endParaRPr lang="my-MM" sz="2800" dirty="0">
              <a:solidFill>
                <a:schemeClr val="dk1"/>
              </a:solidFill>
            </a:endParaRPr>
          </a:p>
          <a:p>
            <a:pPr marL="1200150" marR="0" lvl="0" algn="l" rtl="0">
              <a:lnSpc>
                <a:spcPct val="100000"/>
              </a:lnSpc>
              <a:spcBef>
                <a:spcPts val="0"/>
              </a:spcBef>
              <a:spcAft>
                <a:spcPts val="0"/>
              </a:spcAft>
              <a:buClr>
                <a:srgbClr val="000000"/>
              </a:buClr>
              <a:buSzPts val="5900"/>
            </a:pPr>
            <a:endParaRPr sz="2800" dirty="0"/>
          </a:p>
          <a:p>
            <a:pPr marL="1574800" marR="0" lvl="0" indent="-374650" algn="l" rtl="0">
              <a:lnSpc>
                <a:spcPct val="100000"/>
              </a:lnSpc>
              <a:spcBef>
                <a:spcPts val="0"/>
              </a:spcBef>
              <a:spcAft>
                <a:spcPts val="0"/>
              </a:spcAft>
              <a:buClr>
                <a:srgbClr val="000000"/>
              </a:buClr>
              <a:buSzPts val="5900"/>
              <a:buFont typeface="Noto Sans Symbols"/>
              <a:buChar char="✔"/>
            </a:pPr>
            <a:r>
              <a:rPr lang="en-US" sz="2800" b="0" i="0" u="none" strike="noStrike" cap="none" dirty="0">
                <a:solidFill>
                  <a:schemeClr val="dk1"/>
                </a:solidFill>
                <a:latin typeface="Arial"/>
                <a:ea typeface="Arial"/>
                <a:cs typeface="Arial"/>
                <a:sym typeface="Arial"/>
              </a:rPr>
              <a:t> </a:t>
            </a:r>
            <a:r>
              <a:rPr lang="my-MM" sz="2800" b="0" i="0" u="none" strike="noStrike" cap="none" dirty="0">
                <a:solidFill>
                  <a:schemeClr val="dk1"/>
                </a:solidFill>
                <a:latin typeface="Arial"/>
                <a:ea typeface="Arial"/>
                <a:cs typeface="Arial"/>
                <a:sym typeface="Arial"/>
              </a:rPr>
              <a:t>အမူအကျင့်ကောင်းကို ခံယူရန် လွယ်ကူအောင်ပြုလုပ်</a:t>
            </a:r>
          </a:p>
          <a:p>
            <a:pPr marL="1200150" marR="0" lvl="0" algn="l" rtl="0">
              <a:lnSpc>
                <a:spcPct val="100000"/>
              </a:lnSpc>
              <a:spcBef>
                <a:spcPts val="0"/>
              </a:spcBef>
              <a:spcAft>
                <a:spcPts val="0"/>
              </a:spcAft>
              <a:buClr>
                <a:srgbClr val="000000"/>
              </a:buClr>
              <a:buSzPts val="5900"/>
            </a:pPr>
            <a:endParaRPr sz="2800" dirty="0"/>
          </a:p>
          <a:p>
            <a:pPr marL="1574800" marR="0" lvl="0" indent="-374650" algn="l" rtl="0">
              <a:lnSpc>
                <a:spcPct val="100000"/>
              </a:lnSpc>
              <a:spcBef>
                <a:spcPts val="0"/>
              </a:spcBef>
              <a:spcAft>
                <a:spcPts val="0"/>
              </a:spcAft>
              <a:buClr>
                <a:srgbClr val="000000"/>
              </a:buClr>
              <a:buSzPts val="5900"/>
              <a:buFont typeface="Noto Sans Symbols"/>
              <a:buChar char="✔"/>
            </a:pPr>
            <a:r>
              <a:rPr lang="en-US" sz="2800" b="0" i="0" u="none" strike="noStrike" cap="none" dirty="0">
                <a:solidFill>
                  <a:schemeClr val="dk1"/>
                </a:solidFill>
                <a:latin typeface="Arial"/>
                <a:ea typeface="Arial"/>
                <a:cs typeface="Arial"/>
                <a:sym typeface="Arial"/>
              </a:rPr>
              <a:t> </a:t>
            </a:r>
            <a:r>
              <a:rPr lang="my-MM" sz="2800" b="0" i="0" u="none" strike="noStrike" cap="none" dirty="0">
                <a:solidFill>
                  <a:schemeClr val="dk1"/>
                </a:solidFill>
                <a:latin typeface="Arial"/>
                <a:ea typeface="Arial"/>
                <a:cs typeface="Arial"/>
                <a:sym typeface="Arial"/>
              </a:rPr>
              <a:t>သတိပြုမိစေနိုင်သော စာသားများကို ပိုမိုရွေးချယ်သုံးနှုန်း</a:t>
            </a:r>
          </a:p>
          <a:p>
            <a:pPr marL="1200150" marR="0" lvl="0" algn="l" rtl="0">
              <a:lnSpc>
                <a:spcPct val="100000"/>
              </a:lnSpc>
              <a:spcBef>
                <a:spcPts val="0"/>
              </a:spcBef>
              <a:spcAft>
                <a:spcPts val="0"/>
              </a:spcAft>
              <a:buClr>
                <a:srgbClr val="000000"/>
              </a:buClr>
              <a:buSzPts val="5900"/>
            </a:pPr>
            <a:endParaRPr sz="2800" dirty="0"/>
          </a:p>
          <a:p>
            <a:pPr marL="1574800" marR="0" lvl="0" indent="-374650" algn="l" rtl="0">
              <a:lnSpc>
                <a:spcPct val="100000"/>
              </a:lnSpc>
              <a:spcBef>
                <a:spcPts val="0"/>
              </a:spcBef>
              <a:spcAft>
                <a:spcPts val="0"/>
              </a:spcAft>
              <a:buClr>
                <a:srgbClr val="000000"/>
              </a:buClr>
              <a:buSzPts val="5900"/>
              <a:buFont typeface="Noto Sans Symbols"/>
              <a:buChar char="✔"/>
            </a:pPr>
            <a:r>
              <a:rPr lang="en-US" sz="2800" b="0" i="0" u="none" strike="noStrike" cap="none" dirty="0">
                <a:solidFill>
                  <a:schemeClr val="dk1"/>
                </a:solidFill>
                <a:latin typeface="Arial"/>
                <a:ea typeface="Arial"/>
                <a:cs typeface="Arial"/>
                <a:sym typeface="Arial"/>
              </a:rPr>
              <a:t> </a:t>
            </a:r>
            <a:r>
              <a:rPr lang="my-MM" sz="2800" b="0" i="0" u="none" strike="noStrike" cap="none" dirty="0">
                <a:solidFill>
                  <a:schemeClr val="dk1"/>
                </a:solidFill>
                <a:latin typeface="Arial"/>
                <a:ea typeface="Arial"/>
                <a:cs typeface="Arial"/>
                <a:sym typeface="Arial"/>
              </a:rPr>
              <a:t>ပညာပေးနှင့် ဖျော်ဖြေရေးပူးတွဲ နည်းလမ်းပုံစံကို အသုံးပြု</a:t>
            </a:r>
            <a:endParaRPr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dbc258150f_0_420"/>
          <p:cNvSpPr/>
          <p:nvPr/>
        </p:nvSpPr>
        <p:spPr>
          <a:xfrm>
            <a:off x="15240" y="2489295"/>
            <a:ext cx="18120600" cy="7191600"/>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chemeClr val="dk1"/>
              </a:buClr>
              <a:buSzPts val="1100"/>
              <a:buFont typeface="Arial"/>
              <a:buNone/>
            </a:pPr>
            <a:r>
              <a:rPr lang="my-MM" sz="3600" dirty="0"/>
              <a:t>	ထိရောက်စွာ ဖြန့်ကျက်နိုင်ရန်အတွက် __ </a:t>
            </a:r>
          </a:p>
          <a:p>
            <a:pPr marL="0" marR="0" lvl="0" indent="0" rtl="0">
              <a:lnSpc>
                <a:spcPct val="100000"/>
              </a:lnSpc>
              <a:spcBef>
                <a:spcPts val="0"/>
              </a:spcBef>
              <a:spcAft>
                <a:spcPts val="0"/>
              </a:spcAft>
              <a:buClr>
                <a:schemeClr val="dk1"/>
              </a:buClr>
              <a:buSzPts val="1100"/>
              <a:buFont typeface="Arial"/>
              <a:buNone/>
            </a:pPr>
            <a:endParaRPr sz="3600" dirty="0"/>
          </a:p>
          <a:p>
            <a:pPr marL="0" marR="0" lvl="0" indent="0" rtl="0">
              <a:lnSpc>
                <a:spcPct val="100000"/>
              </a:lnSpc>
              <a:spcBef>
                <a:spcPts val="0"/>
              </a:spcBef>
              <a:spcAft>
                <a:spcPts val="0"/>
              </a:spcAft>
              <a:buClr>
                <a:schemeClr val="dk1"/>
              </a:buClr>
              <a:buSzPts val="1100"/>
              <a:buFont typeface="Arial"/>
              <a:buNone/>
            </a:pPr>
            <a:r>
              <a:rPr lang="my-MM" sz="3600" dirty="0">
                <a:solidFill>
                  <a:srgbClr val="FF0000"/>
                </a:solidFill>
              </a:rPr>
              <a:t>			သင်၏ အသိပညာမှ မည်သူသည် အကျိုးအမြတ်ရရှိနိုင်ပါမည်နည်း (ပရိသတ်)</a:t>
            </a:r>
            <a:endParaRPr lang="en-US" sz="3600" dirty="0">
              <a:solidFill>
                <a:srgbClr val="FF0000"/>
              </a:solidFill>
            </a:endParaRPr>
          </a:p>
          <a:p>
            <a:pPr marL="0" marR="0" lvl="0" indent="0" rtl="0">
              <a:lnSpc>
                <a:spcPct val="100000"/>
              </a:lnSpc>
              <a:spcBef>
                <a:spcPts val="0"/>
              </a:spcBef>
              <a:spcAft>
                <a:spcPts val="0"/>
              </a:spcAft>
              <a:buClr>
                <a:schemeClr val="dk1"/>
              </a:buClr>
              <a:buSzPts val="1100"/>
              <a:buFont typeface="Arial"/>
              <a:buNone/>
            </a:pPr>
            <a:r>
              <a:rPr lang="my-MM" sz="3600" dirty="0">
                <a:solidFill>
                  <a:srgbClr val="0000FF"/>
                </a:solidFill>
              </a:rPr>
              <a:t>			ထိုသူတို့အား သင်မည်သည်ကို သိစေလိုပါသနည်း (သတင်းစကား) </a:t>
            </a:r>
            <a:endParaRPr lang="en-US" sz="3600" dirty="0">
              <a:solidFill>
                <a:srgbClr val="0000FF"/>
              </a:solidFill>
            </a:endParaRPr>
          </a:p>
          <a:p>
            <a:pPr marL="0" marR="0" lvl="0" indent="0" rtl="0">
              <a:lnSpc>
                <a:spcPct val="100000"/>
              </a:lnSpc>
              <a:spcBef>
                <a:spcPts val="0"/>
              </a:spcBef>
              <a:spcAft>
                <a:spcPts val="0"/>
              </a:spcAft>
              <a:buClr>
                <a:srgbClr val="000000"/>
              </a:buClr>
              <a:buSzPts val="1400"/>
              <a:buFont typeface="Arial"/>
              <a:buNone/>
            </a:pPr>
            <a:r>
              <a:rPr lang="my-MM" sz="3600" dirty="0">
                <a:solidFill>
                  <a:srgbClr val="00FF00"/>
                </a:solidFill>
              </a:rPr>
              <a:t>			</a:t>
            </a:r>
            <a:r>
              <a:rPr lang="my-MM" sz="3600" dirty="0">
                <a:solidFill>
                  <a:schemeClr val="accent6">
                    <a:lumMod val="75000"/>
                  </a:schemeClr>
                </a:solidFill>
              </a:rPr>
              <a:t>ထိုသူတို့ထံ သင်မည်ကဲ့သို့ ရောက်ရှိနိုင်ပါမည်နည်း။</a:t>
            </a:r>
            <a:r>
              <a:rPr lang="en-US" sz="3600" dirty="0">
                <a:solidFill>
                  <a:schemeClr val="accent6">
                    <a:lumMod val="75000"/>
                  </a:schemeClr>
                </a:solidFill>
              </a:rPr>
              <a:t> (</a:t>
            </a:r>
            <a:r>
              <a:rPr lang="my-MM" sz="3600" dirty="0">
                <a:solidFill>
                  <a:schemeClr val="accent6">
                    <a:lumMod val="75000"/>
                  </a:schemeClr>
                </a:solidFill>
              </a:rPr>
              <a:t>နည်းလမ်း</a:t>
            </a:r>
            <a:r>
              <a:rPr lang="en-US" sz="3600" dirty="0">
                <a:solidFill>
                  <a:srgbClr val="00FF00"/>
                </a:solidFill>
              </a:rPr>
              <a:t>)</a:t>
            </a:r>
            <a:endParaRPr lang="my-MM" sz="3600" dirty="0">
              <a:solidFill>
                <a:srgbClr val="00FF00"/>
              </a:solidFill>
            </a:endParaRPr>
          </a:p>
          <a:p>
            <a:pPr marL="0" marR="0" lvl="0" indent="0" algn="ctr" rtl="0">
              <a:lnSpc>
                <a:spcPct val="100000"/>
              </a:lnSpc>
              <a:spcBef>
                <a:spcPts val="0"/>
              </a:spcBef>
              <a:spcAft>
                <a:spcPts val="0"/>
              </a:spcAft>
              <a:buClr>
                <a:srgbClr val="000000"/>
              </a:buClr>
              <a:buSzPts val="1400"/>
              <a:buFont typeface="Arial"/>
              <a:buNone/>
            </a:pPr>
            <a:r>
              <a:rPr lang="my-MM" sz="3600" dirty="0"/>
              <a:t> </a:t>
            </a:r>
          </a:p>
          <a:p>
            <a:pPr lvl="3">
              <a:buSzPts val="1400"/>
            </a:pPr>
            <a:r>
              <a:rPr lang="my-MM" sz="3600" dirty="0"/>
              <a:t>	__  တို့ကို သင်ခွဲခြား သတ်မှတ်ရပါမည်။ </a:t>
            </a:r>
            <a:endParaRPr lang="my-MM" sz="3600" dirty="0">
              <a:solidFill>
                <a:srgbClr val="00FF00"/>
              </a:solidFill>
            </a:endParaRPr>
          </a:p>
          <a:p>
            <a:pPr marL="0" marR="0" lvl="0" indent="0" algn="ctr" rtl="0">
              <a:lnSpc>
                <a:spcPct val="100000"/>
              </a:lnSpc>
              <a:spcBef>
                <a:spcPts val="0"/>
              </a:spcBef>
              <a:spcAft>
                <a:spcPts val="0"/>
              </a:spcAft>
              <a:buClr>
                <a:srgbClr val="000000"/>
              </a:buClr>
              <a:buSzPts val="1400"/>
              <a:buFont typeface="Arial"/>
              <a:buNone/>
            </a:pPr>
            <a:endParaRPr sz="3600" dirty="0">
              <a:solidFill>
                <a:srgbClr val="00FF00"/>
              </a:solidFill>
            </a:endParaRPr>
          </a:p>
        </p:txBody>
      </p:sp>
      <p:grpSp>
        <p:nvGrpSpPr>
          <p:cNvPr id="156" name="Google Shape;156;gdbc258150f_0_420"/>
          <p:cNvGrpSpPr/>
          <p:nvPr/>
        </p:nvGrpSpPr>
        <p:grpSpPr>
          <a:xfrm>
            <a:off x="594360" y="895312"/>
            <a:ext cx="15803880" cy="2814178"/>
            <a:chOff x="-397053" y="-1027517"/>
            <a:chExt cx="21071840" cy="3752237"/>
          </a:xfrm>
        </p:grpSpPr>
        <p:sp>
          <p:nvSpPr>
            <p:cNvPr id="157" name="Google Shape;157;gdbc258150f_0_420"/>
            <p:cNvSpPr txBox="1"/>
            <p:nvPr/>
          </p:nvSpPr>
          <p:spPr>
            <a:xfrm>
              <a:off x="-397053" y="-1027517"/>
              <a:ext cx="21071840" cy="1814685"/>
            </a:xfrm>
            <a:prstGeom prst="rect">
              <a:avLst/>
            </a:prstGeom>
            <a:noFill/>
            <a:ln>
              <a:noFill/>
            </a:ln>
          </p:spPr>
          <p:txBody>
            <a:bodyPr spcFirstLastPara="1" wrap="square" lIns="0" tIns="0" rIns="0" bIns="0" anchor="t" anchorCtr="0">
              <a:spAutoFit/>
            </a:bodyPr>
            <a:lstStyle/>
            <a:p>
              <a:pPr marL="0" marR="0" lvl="0" indent="0" algn="ctr" rtl="0">
                <a:lnSpc>
                  <a:spcPct val="134444"/>
                </a:lnSpc>
                <a:spcBef>
                  <a:spcPts val="0"/>
                </a:spcBef>
                <a:spcAft>
                  <a:spcPts val="0"/>
                </a:spcAft>
                <a:buClr>
                  <a:schemeClr val="dk1"/>
                </a:buClr>
                <a:buSzPts val="1100"/>
                <a:buFont typeface="Arial"/>
                <a:buNone/>
              </a:pPr>
              <a:r>
                <a:rPr lang="my-MM" sz="4400" b="1" dirty="0">
                  <a:solidFill>
                    <a:srgbClr val="342D29"/>
                  </a:solidFill>
                  <a:latin typeface="Assistant"/>
                  <a:ea typeface="Assistant"/>
                  <a:cs typeface="Assistant"/>
                  <a:sym typeface="Assistant"/>
                </a:rPr>
                <a:t>အစီအစဉ်ရေးဆွဲခြင်း (</a:t>
              </a:r>
              <a:r>
                <a:rPr lang="en-ID" sz="4400" b="1" dirty="0" err="1">
                  <a:solidFill>
                    <a:srgbClr val="342D29"/>
                  </a:solidFill>
                  <a:latin typeface="Assistant"/>
                  <a:ea typeface="Assistant"/>
                  <a:cs typeface="Assistant"/>
                  <a:sym typeface="Assistant"/>
                </a:rPr>
                <a:t>Planninng</a:t>
              </a:r>
              <a:r>
                <a:rPr lang="en-ID" sz="4400" b="1" dirty="0">
                  <a:solidFill>
                    <a:srgbClr val="342D29"/>
                  </a:solidFill>
                  <a:latin typeface="Assistant"/>
                  <a:ea typeface="Assistant"/>
                  <a:cs typeface="Assistant"/>
                  <a:sym typeface="Assistant"/>
                </a:rPr>
                <a:t>) </a:t>
              </a:r>
              <a:r>
                <a:rPr lang="my-MM" sz="4400" b="1" dirty="0">
                  <a:solidFill>
                    <a:srgbClr val="342D29"/>
                  </a:solidFill>
                  <a:latin typeface="Assistant"/>
                  <a:ea typeface="Assistant"/>
                  <a:cs typeface="Assistant"/>
                  <a:sym typeface="Assistant"/>
                </a:rPr>
                <a:t>သည် အလွန်အရေးကြီး</a:t>
              </a:r>
              <a:r>
                <a:rPr lang="my-MM" sz="4400" b="1" dirty="0" smtClean="0">
                  <a:solidFill>
                    <a:srgbClr val="342D29"/>
                  </a:solidFill>
                  <a:latin typeface="Assistant"/>
                  <a:ea typeface="Assistant"/>
                  <a:cs typeface="Assistant"/>
                  <a:sym typeface="Assistant"/>
                </a:rPr>
                <a:t>၏</a:t>
              </a:r>
              <a:r>
                <a:rPr lang="my-MM" sz="6600" b="1" dirty="0" smtClean="0">
                  <a:solidFill>
                    <a:srgbClr val="342D29"/>
                  </a:solidFill>
                  <a:latin typeface="Assistant"/>
                  <a:ea typeface="Assistant"/>
                  <a:cs typeface="Assistant"/>
                  <a:sym typeface="Assistant"/>
                </a:rPr>
                <a:t>!</a:t>
              </a:r>
              <a:endParaRPr sz="7200" b="1" dirty="0">
                <a:solidFill>
                  <a:srgbClr val="342D29"/>
                </a:solidFill>
                <a:latin typeface="Assistant"/>
                <a:ea typeface="Assistant"/>
                <a:cs typeface="Assistant"/>
                <a:sym typeface="Assistant"/>
              </a:endParaRPr>
            </a:p>
          </p:txBody>
        </p:sp>
        <p:sp>
          <p:nvSpPr>
            <p:cNvPr id="158" name="Google Shape;158;gdbc258150f_0_420"/>
            <p:cNvSpPr txBox="1"/>
            <p:nvPr/>
          </p:nvSpPr>
          <p:spPr>
            <a:xfrm>
              <a:off x="0" y="2026920"/>
              <a:ext cx="10126200" cy="6978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Clr>
                  <a:srgbClr val="000000"/>
                </a:buClr>
                <a:buSzPts val="3400"/>
                <a:buFont typeface="Arial"/>
                <a:buNone/>
              </a:pPr>
              <a:endParaRPr sz="3400" b="1" i="0" u="none" strike="noStrike" cap="none">
                <a:solidFill>
                  <a:srgbClr val="342D29"/>
                </a:solidFill>
                <a:latin typeface="Assistant"/>
                <a:ea typeface="Assistant"/>
                <a:cs typeface="Assistant"/>
                <a:sym typeface="Assistant"/>
              </a:endParaRPr>
            </a:p>
          </p:txBody>
        </p:sp>
      </p:grpSp>
      <p:sp>
        <p:nvSpPr>
          <p:cNvPr id="159" name="Google Shape;159;gdbc258150f_0_420"/>
          <p:cNvSpPr/>
          <p:nvPr/>
        </p:nvSpPr>
        <p:spPr>
          <a:xfrm>
            <a:off x="17045355" y="5600700"/>
            <a:ext cx="33000" cy="1905000"/>
          </a:xfrm>
          <a:prstGeom prst="rect">
            <a:avLst/>
          </a:prstGeom>
          <a:solidFill>
            <a:srgbClr val="D4C0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0" name="Google Shape;160;gdbc258150f_0_420"/>
          <p:cNvPicPr preferRelativeResize="0"/>
          <p:nvPr/>
        </p:nvPicPr>
        <p:blipFill rotWithShape="1">
          <a:blip r:embed="rId3">
            <a:alphaModFix/>
          </a:blip>
          <a:srcRect/>
          <a:stretch/>
        </p:blipFill>
        <p:spPr>
          <a:xfrm>
            <a:off x="15305502" y="261999"/>
            <a:ext cx="2557976" cy="125013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dbc258150f_0_432"/>
          <p:cNvSpPr/>
          <p:nvPr/>
        </p:nvSpPr>
        <p:spPr>
          <a:xfrm>
            <a:off x="0" y="2489295"/>
            <a:ext cx="18120600" cy="7191600"/>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chemeClr val="dk1"/>
              </a:buClr>
              <a:buSzPts val="1100"/>
              <a:buFont typeface="Arial"/>
              <a:buNone/>
            </a:pPr>
            <a:r>
              <a:rPr lang="en-US" sz="5600" dirty="0"/>
              <a:t>		• </a:t>
            </a:r>
            <a:r>
              <a:rPr lang="my-MM" sz="3600" dirty="0"/>
              <a:t>သင်ဝေငှပေးလိုက်သော အသိပညာမှ မည်သူသည် အကျိုးအမြတ်ကို လက်ဝယ်ပိုင်ပိုင် </a:t>
            </a:r>
            <a:endParaRPr lang="en-ID" sz="3600" dirty="0"/>
          </a:p>
          <a:p>
            <a:pPr marL="0" marR="0" lvl="0" indent="0" rtl="0">
              <a:lnSpc>
                <a:spcPct val="100000"/>
              </a:lnSpc>
              <a:spcBef>
                <a:spcPts val="0"/>
              </a:spcBef>
              <a:spcAft>
                <a:spcPts val="0"/>
              </a:spcAft>
              <a:buClr>
                <a:schemeClr val="dk1"/>
              </a:buClr>
              <a:buSzPts val="1100"/>
              <a:buFont typeface="Arial"/>
              <a:buNone/>
            </a:pPr>
            <a:r>
              <a:rPr lang="en-ID" sz="3600" dirty="0"/>
              <a:t>		    </a:t>
            </a:r>
            <a:r>
              <a:rPr lang="my-MM" sz="3600" dirty="0"/>
              <a:t>ရရှိမည်နည်း။ </a:t>
            </a:r>
          </a:p>
          <a:p>
            <a:pPr marL="0" marR="0" lvl="0" indent="0" rtl="0">
              <a:lnSpc>
                <a:spcPct val="100000"/>
              </a:lnSpc>
              <a:spcBef>
                <a:spcPts val="0"/>
              </a:spcBef>
              <a:spcAft>
                <a:spcPts val="0"/>
              </a:spcAft>
              <a:buClr>
                <a:schemeClr val="dk1"/>
              </a:buClr>
              <a:buSzPts val="1100"/>
              <a:buFont typeface="Arial"/>
              <a:buNone/>
            </a:pPr>
            <a:endParaRPr lang="en-ID" sz="3600" dirty="0"/>
          </a:p>
          <a:p>
            <a:pPr marL="0" marR="0" lvl="0" indent="0" rtl="0">
              <a:lnSpc>
                <a:spcPct val="100000"/>
              </a:lnSpc>
              <a:spcBef>
                <a:spcPts val="0"/>
              </a:spcBef>
              <a:spcAft>
                <a:spcPts val="0"/>
              </a:spcAft>
              <a:buClr>
                <a:schemeClr val="dk1"/>
              </a:buClr>
              <a:buSzPts val="1100"/>
              <a:buFont typeface="Arial"/>
              <a:buNone/>
            </a:pPr>
            <a:r>
              <a:rPr lang="en-US" sz="3600" dirty="0"/>
              <a:t>		• </a:t>
            </a:r>
            <a:r>
              <a:rPr lang="my-MM" sz="3600" dirty="0"/>
              <a:t>သင်၏ သတင်းစကားကို မည်သူနားလည်လက်ခံပြီး အကောင်အထည်ဖော်ဆောင်</a:t>
            </a:r>
            <a:r>
              <a:rPr lang="en-ID" sz="3600" dirty="0"/>
              <a:t> </a:t>
            </a:r>
          </a:p>
          <a:p>
            <a:pPr marL="0" marR="0" lvl="0" indent="0" rtl="0">
              <a:lnSpc>
                <a:spcPct val="100000"/>
              </a:lnSpc>
              <a:spcBef>
                <a:spcPts val="0"/>
              </a:spcBef>
              <a:spcAft>
                <a:spcPts val="0"/>
              </a:spcAft>
              <a:buClr>
                <a:schemeClr val="dk1"/>
              </a:buClr>
              <a:buSzPts val="1100"/>
              <a:buFont typeface="Arial"/>
              <a:buNone/>
            </a:pPr>
            <a:r>
              <a:rPr lang="en-ID" sz="3600" dirty="0"/>
              <a:t>		   </a:t>
            </a:r>
            <a:r>
              <a:rPr lang="my-MM" sz="3600" dirty="0"/>
              <a:t>မည်နည်း။ </a:t>
            </a:r>
          </a:p>
          <a:p>
            <a:pPr marL="0" marR="0" lvl="0" indent="0" rtl="0">
              <a:lnSpc>
                <a:spcPct val="100000"/>
              </a:lnSpc>
              <a:spcBef>
                <a:spcPts val="0"/>
              </a:spcBef>
              <a:spcAft>
                <a:spcPts val="0"/>
              </a:spcAft>
              <a:buClr>
                <a:schemeClr val="dk1"/>
              </a:buClr>
              <a:buSzPts val="1100"/>
              <a:buFont typeface="Arial"/>
              <a:buNone/>
            </a:pPr>
            <a:endParaRPr sz="3600" dirty="0"/>
          </a:p>
          <a:p>
            <a:pPr marL="0" marR="0" lvl="0" indent="0" rtl="0">
              <a:lnSpc>
                <a:spcPct val="100000"/>
              </a:lnSpc>
              <a:spcBef>
                <a:spcPts val="0"/>
              </a:spcBef>
              <a:spcAft>
                <a:spcPts val="0"/>
              </a:spcAft>
              <a:buClr>
                <a:srgbClr val="000000"/>
              </a:buClr>
              <a:buSzPts val="1400"/>
              <a:buFont typeface="Arial"/>
              <a:buNone/>
            </a:pPr>
            <a:r>
              <a:rPr lang="en-US" sz="3600" dirty="0"/>
              <a:t>		• </a:t>
            </a:r>
            <a:r>
              <a:rPr lang="my-MM" sz="3600" dirty="0"/>
              <a:t>သင်နှင့်အနီးကပ်ရှိနေပြီး ချိန်ခါမရွေးဆက်သွယ်နိုင်သော အဝန်းအဝိုင်းမှ အပြင်ဘက်သို့ </a:t>
            </a:r>
            <a:endParaRPr lang="en-ID" sz="3600" dirty="0"/>
          </a:p>
          <a:p>
            <a:pPr marL="0" marR="0" lvl="0" indent="0" rtl="0">
              <a:lnSpc>
                <a:spcPct val="100000"/>
              </a:lnSpc>
              <a:spcBef>
                <a:spcPts val="0"/>
              </a:spcBef>
              <a:spcAft>
                <a:spcPts val="0"/>
              </a:spcAft>
              <a:buClr>
                <a:srgbClr val="000000"/>
              </a:buClr>
              <a:buSzPts val="1400"/>
              <a:buFont typeface="Arial"/>
              <a:buNone/>
            </a:pPr>
            <a:r>
              <a:rPr lang="en-ID" sz="3600" dirty="0"/>
              <a:t>		  </a:t>
            </a:r>
            <a:r>
              <a:rPr lang="my-MM" sz="3600" dirty="0"/>
              <a:t>ဖောက်ထွက်၍ စဥ်းစားပါ။</a:t>
            </a:r>
            <a:endParaRPr sz="3600" dirty="0"/>
          </a:p>
        </p:txBody>
      </p:sp>
      <p:grpSp>
        <p:nvGrpSpPr>
          <p:cNvPr id="166" name="Google Shape;166;gdbc258150f_0_432"/>
          <p:cNvGrpSpPr/>
          <p:nvPr/>
        </p:nvGrpSpPr>
        <p:grpSpPr>
          <a:xfrm>
            <a:off x="892150" y="750577"/>
            <a:ext cx="13890650" cy="1250139"/>
            <a:chOff x="0" y="-1123879"/>
            <a:chExt cx="17709600" cy="5278966"/>
          </a:xfrm>
        </p:grpSpPr>
        <p:sp>
          <p:nvSpPr>
            <p:cNvPr id="167" name="Google Shape;167;gdbc258150f_0_432"/>
            <p:cNvSpPr txBox="1"/>
            <p:nvPr/>
          </p:nvSpPr>
          <p:spPr>
            <a:xfrm>
              <a:off x="0" y="-1123879"/>
              <a:ext cx="17709600" cy="5278966"/>
            </a:xfrm>
            <a:prstGeom prst="rect">
              <a:avLst/>
            </a:prstGeom>
            <a:noFill/>
            <a:ln>
              <a:noFill/>
            </a:ln>
          </p:spPr>
          <p:txBody>
            <a:bodyPr spcFirstLastPara="1" wrap="square" lIns="0" tIns="0" rIns="0" bIns="0" anchor="t" anchorCtr="0">
              <a:spAutoFit/>
            </a:bodyPr>
            <a:lstStyle/>
            <a:p>
              <a:pPr marL="0" marR="0" lvl="0" indent="0" algn="l" rtl="0">
                <a:lnSpc>
                  <a:spcPct val="134444"/>
                </a:lnSpc>
                <a:spcBef>
                  <a:spcPts val="0"/>
                </a:spcBef>
                <a:spcAft>
                  <a:spcPts val="0"/>
                </a:spcAft>
                <a:buClr>
                  <a:schemeClr val="dk1"/>
                </a:buClr>
                <a:buSzPts val="1100"/>
                <a:buFont typeface="Arial"/>
                <a:buNone/>
              </a:pPr>
              <a:r>
                <a:rPr lang="my-MM" sz="4800" b="1" dirty="0">
                  <a:solidFill>
                    <a:srgbClr val="342D29"/>
                  </a:solidFill>
                  <a:latin typeface="Assistant"/>
                  <a:ea typeface="Assistant"/>
                  <a:cs typeface="Assistant"/>
                  <a:sym typeface="Assistant"/>
                </a:rPr>
                <a:t>မည်သူသည် သင့်ပရိသတ်ထဲ ရှိနေသနည်း။ </a:t>
              </a:r>
              <a:endParaRPr sz="7200" b="1" dirty="0">
                <a:solidFill>
                  <a:srgbClr val="342D29"/>
                </a:solidFill>
                <a:latin typeface="Assistant"/>
                <a:ea typeface="Assistant"/>
                <a:cs typeface="Assistant"/>
                <a:sym typeface="Assistant"/>
              </a:endParaRPr>
            </a:p>
            <a:p>
              <a:pPr marL="0" marR="0" lvl="0" indent="0" algn="l" rtl="0">
                <a:lnSpc>
                  <a:spcPct val="134444"/>
                </a:lnSpc>
                <a:spcBef>
                  <a:spcPts val="0"/>
                </a:spcBef>
                <a:spcAft>
                  <a:spcPts val="0"/>
                </a:spcAft>
                <a:buClr>
                  <a:schemeClr val="dk1"/>
                </a:buClr>
                <a:buSzPts val="1100"/>
                <a:buFont typeface="Arial"/>
                <a:buNone/>
              </a:pPr>
              <a:endParaRPr sz="7200" b="1" dirty="0">
                <a:solidFill>
                  <a:srgbClr val="342D29"/>
                </a:solidFill>
                <a:latin typeface="Assistant"/>
                <a:ea typeface="Assistant"/>
                <a:cs typeface="Assistant"/>
                <a:sym typeface="Assistant"/>
              </a:endParaRPr>
            </a:p>
            <a:p>
              <a:pPr marL="0" marR="0" lvl="0" indent="0" algn="l" rtl="0">
                <a:lnSpc>
                  <a:spcPct val="134444"/>
                </a:lnSpc>
                <a:spcBef>
                  <a:spcPts val="0"/>
                </a:spcBef>
                <a:spcAft>
                  <a:spcPts val="0"/>
                </a:spcAft>
                <a:buClr>
                  <a:srgbClr val="000000"/>
                </a:buClr>
                <a:buSzPts val="7200"/>
                <a:buFont typeface="Arial"/>
                <a:buNone/>
              </a:pPr>
              <a:endParaRPr sz="7200" b="1" dirty="0">
                <a:solidFill>
                  <a:srgbClr val="342D29"/>
                </a:solidFill>
                <a:latin typeface="Assistant"/>
                <a:ea typeface="Assistant"/>
                <a:cs typeface="Assistant"/>
                <a:sym typeface="Assistant"/>
              </a:endParaRPr>
            </a:p>
          </p:txBody>
        </p:sp>
        <p:sp>
          <p:nvSpPr>
            <p:cNvPr id="168" name="Google Shape;168;gdbc258150f_0_432"/>
            <p:cNvSpPr txBox="1"/>
            <p:nvPr/>
          </p:nvSpPr>
          <p:spPr>
            <a:xfrm>
              <a:off x="0" y="2026920"/>
              <a:ext cx="10126200" cy="6978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Clr>
                  <a:srgbClr val="000000"/>
                </a:buClr>
                <a:buSzPts val="3400"/>
                <a:buFont typeface="Arial"/>
                <a:buNone/>
              </a:pPr>
              <a:endParaRPr sz="3400" b="1" i="0" u="none" strike="noStrike" cap="none">
                <a:solidFill>
                  <a:srgbClr val="342D29"/>
                </a:solidFill>
                <a:latin typeface="Assistant"/>
                <a:ea typeface="Assistant"/>
                <a:cs typeface="Assistant"/>
                <a:sym typeface="Assistant"/>
              </a:endParaRPr>
            </a:p>
          </p:txBody>
        </p:sp>
      </p:grpSp>
      <p:sp>
        <p:nvSpPr>
          <p:cNvPr id="169" name="Google Shape;169;gdbc258150f_0_432"/>
          <p:cNvSpPr/>
          <p:nvPr/>
        </p:nvSpPr>
        <p:spPr>
          <a:xfrm>
            <a:off x="17045355" y="5600700"/>
            <a:ext cx="33000" cy="1905000"/>
          </a:xfrm>
          <a:prstGeom prst="rect">
            <a:avLst/>
          </a:prstGeom>
          <a:solidFill>
            <a:srgbClr val="D4C0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0" name="Google Shape;170;gdbc258150f_0_432"/>
          <p:cNvPicPr preferRelativeResize="0"/>
          <p:nvPr/>
        </p:nvPicPr>
        <p:blipFill rotWithShape="1">
          <a:blip r:embed="rId3">
            <a:alphaModFix/>
          </a:blip>
          <a:srcRect/>
          <a:stretch/>
        </p:blipFill>
        <p:spPr>
          <a:xfrm>
            <a:off x="15305502" y="261999"/>
            <a:ext cx="2557976" cy="125013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dbc258150f_0_443"/>
          <p:cNvSpPr/>
          <p:nvPr/>
        </p:nvSpPr>
        <p:spPr>
          <a:xfrm>
            <a:off x="167400" y="2321655"/>
            <a:ext cx="18120600" cy="7191600"/>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chemeClr val="dk1"/>
              </a:buClr>
              <a:buSzPts val="1100"/>
              <a:buFont typeface="Arial"/>
              <a:buNone/>
            </a:pPr>
            <a:r>
              <a:rPr lang="en-US" sz="5600" dirty="0"/>
              <a:t>•</a:t>
            </a:r>
            <a:r>
              <a:rPr lang="my-MM" sz="5600" dirty="0"/>
              <a:t>	</a:t>
            </a:r>
            <a:r>
              <a:rPr lang="my-MM" sz="3200" dirty="0"/>
              <a:t>သင်နှင့် ပတ်သက်သော အချက်အလက်များကို သင်၏ ပရိသတ်က မည်သည့်နေရာမှ ရရှိမည်နည်း။</a:t>
            </a:r>
          </a:p>
          <a:p>
            <a:pPr marL="0" marR="0" lvl="0" indent="0" rtl="0">
              <a:lnSpc>
                <a:spcPct val="100000"/>
              </a:lnSpc>
              <a:spcBef>
                <a:spcPts val="0"/>
              </a:spcBef>
              <a:spcAft>
                <a:spcPts val="0"/>
              </a:spcAft>
              <a:buClr>
                <a:schemeClr val="dk1"/>
              </a:buClr>
              <a:buSzPts val="1100"/>
              <a:buFont typeface="Arial"/>
              <a:buNone/>
            </a:pPr>
            <a:endParaRPr lang="my-MM" sz="3200" dirty="0"/>
          </a:p>
          <a:p>
            <a:pPr marL="0" marR="0" lvl="0" indent="0" rtl="0">
              <a:lnSpc>
                <a:spcPct val="100000"/>
              </a:lnSpc>
              <a:spcBef>
                <a:spcPts val="0"/>
              </a:spcBef>
              <a:spcAft>
                <a:spcPts val="0"/>
              </a:spcAft>
              <a:buClr>
                <a:schemeClr val="dk1"/>
              </a:buClr>
              <a:buSzPts val="1100"/>
              <a:buFont typeface="Arial"/>
              <a:buNone/>
            </a:pPr>
            <a:r>
              <a:rPr lang="en-US" sz="3200" dirty="0"/>
              <a:t>•</a:t>
            </a:r>
            <a:r>
              <a:rPr lang="my-MM" sz="3200" dirty="0"/>
              <a:t>	မည်သည့်ဆက်သွယ်မှုလမ်းကြောင်းကို သင်ထိတွေ့အသုံးပြုပါသနည်း။ </a:t>
            </a:r>
          </a:p>
          <a:p>
            <a:pPr marL="0" marR="0" lvl="0" indent="0" rtl="0">
              <a:lnSpc>
                <a:spcPct val="100000"/>
              </a:lnSpc>
              <a:spcBef>
                <a:spcPts val="0"/>
              </a:spcBef>
              <a:spcAft>
                <a:spcPts val="0"/>
              </a:spcAft>
              <a:buClr>
                <a:schemeClr val="dk1"/>
              </a:buClr>
              <a:buSzPts val="1100"/>
              <a:buFont typeface="Arial"/>
              <a:buNone/>
            </a:pPr>
            <a:r>
              <a:rPr lang="my-MM" sz="3200" dirty="0"/>
              <a:t>	(အီးမေလ်၊ သတင်းလွှာ၊ ဘလော့ဂ်၊ ကြော်ငြာသင်ပုန်း၊ လူမှုမီဒီယာ) </a:t>
            </a:r>
          </a:p>
          <a:p>
            <a:pPr marL="0" marR="0" lvl="0" indent="0" rtl="0">
              <a:lnSpc>
                <a:spcPct val="100000"/>
              </a:lnSpc>
              <a:spcBef>
                <a:spcPts val="0"/>
              </a:spcBef>
              <a:spcAft>
                <a:spcPts val="0"/>
              </a:spcAft>
              <a:buClr>
                <a:schemeClr val="dk1"/>
              </a:buClr>
              <a:buSzPts val="1100"/>
              <a:buFont typeface="Arial"/>
              <a:buNone/>
            </a:pPr>
            <a:endParaRPr sz="3200" dirty="0"/>
          </a:p>
          <a:p>
            <a:pPr marL="0" marR="0" lvl="0" indent="0" rtl="0">
              <a:lnSpc>
                <a:spcPct val="100000"/>
              </a:lnSpc>
              <a:spcBef>
                <a:spcPts val="0"/>
              </a:spcBef>
              <a:spcAft>
                <a:spcPts val="0"/>
              </a:spcAft>
              <a:buClr>
                <a:schemeClr val="dk1"/>
              </a:buClr>
              <a:buSzPts val="1100"/>
              <a:buFont typeface="Arial"/>
              <a:buNone/>
            </a:pPr>
            <a:r>
              <a:rPr lang="en-US" sz="3200" dirty="0"/>
              <a:t>• </a:t>
            </a:r>
            <a:r>
              <a:rPr lang="my-MM" sz="3200" dirty="0"/>
              <a:t>	ပိုမိုကျယ်ပြန့်သော မည်သည့်ချိတ်ဆက်မှုလမ်းကြောင်းများကို သင်ထပ်မံအသုံးပြုနိုင်သေးသနည်း။</a:t>
            </a:r>
            <a:endParaRPr sz="3200" dirty="0"/>
          </a:p>
          <a:p>
            <a:pPr marL="0" marR="0" lvl="0" indent="0" rtl="0">
              <a:lnSpc>
                <a:spcPct val="100000"/>
              </a:lnSpc>
              <a:spcBef>
                <a:spcPts val="0"/>
              </a:spcBef>
              <a:spcAft>
                <a:spcPts val="0"/>
              </a:spcAft>
              <a:buClr>
                <a:schemeClr val="dk1"/>
              </a:buClr>
              <a:buSzPts val="1100"/>
              <a:buFont typeface="Arial"/>
              <a:buNone/>
            </a:pPr>
            <a:r>
              <a:rPr lang="my-MM" sz="3200" dirty="0"/>
              <a:t>	</a:t>
            </a:r>
            <a:r>
              <a:rPr lang="en-US" sz="3200" dirty="0"/>
              <a:t>(</a:t>
            </a:r>
            <a:r>
              <a:rPr lang="my-MM" sz="3200" dirty="0"/>
              <a:t>အထူးစိတ်ဝင်စားသောအဖွဲ့များ</a:t>
            </a:r>
            <a:r>
              <a:rPr lang="en-US" sz="3200" dirty="0"/>
              <a:t>/ </a:t>
            </a:r>
            <a:r>
              <a:rPr lang="my-MM" sz="3200" dirty="0"/>
              <a:t>ဒေသတွင်းအဖွဲ့များ</a:t>
            </a:r>
            <a:r>
              <a:rPr lang="en-US" sz="3200" dirty="0"/>
              <a:t>)</a:t>
            </a:r>
            <a:endParaRPr sz="3200" dirty="0"/>
          </a:p>
        </p:txBody>
      </p:sp>
      <p:grpSp>
        <p:nvGrpSpPr>
          <p:cNvPr id="176" name="Google Shape;176;gdbc258150f_0_443"/>
          <p:cNvGrpSpPr/>
          <p:nvPr/>
        </p:nvGrpSpPr>
        <p:grpSpPr>
          <a:xfrm>
            <a:off x="892150" y="895322"/>
            <a:ext cx="14948775" cy="2814168"/>
            <a:chOff x="0" y="-1027504"/>
            <a:chExt cx="19931700" cy="3752224"/>
          </a:xfrm>
        </p:grpSpPr>
        <p:sp>
          <p:nvSpPr>
            <p:cNvPr id="177" name="Google Shape;177;gdbc258150f_0_443"/>
            <p:cNvSpPr txBox="1"/>
            <p:nvPr/>
          </p:nvSpPr>
          <p:spPr>
            <a:xfrm>
              <a:off x="0" y="-1027504"/>
              <a:ext cx="19931700" cy="1319764"/>
            </a:xfrm>
            <a:prstGeom prst="rect">
              <a:avLst/>
            </a:prstGeom>
            <a:noFill/>
            <a:ln>
              <a:noFill/>
            </a:ln>
          </p:spPr>
          <p:txBody>
            <a:bodyPr spcFirstLastPara="1" wrap="square" lIns="0" tIns="0" rIns="0" bIns="0" anchor="t" anchorCtr="0">
              <a:spAutoFit/>
            </a:bodyPr>
            <a:lstStyle/>
            <a:p>
              <a:pPr marL="0" marR="0" lvl="0" indent="0" algn="l" rtl="0">
                <a:lnSpc>
                  <a:spcPct val="134444"/>
                </a:lnSpc>
                <a:spcBef>
                  <a:spcPts val="0"/>
                </a:spcBef>
                <a:spcAft>
                  <a:spcPts val="0"/>
                </a:spcAft>
                <a:buClr>
                  <a:schemeClr val="dk1"/>
                </a:buClr>
                <a:buSzPts val="1100"/>
                <a:buFont typeface="Arial"/>
                <a:buNone/>
              </a:pPr>
              <a:r>
                <a:rPr lang="my-MM" sz="4800" b="1" dirty="0">
                  <a:solidFill>
                    <a:srgbClr val="342D29"/>
                  </a:solidFill>
                  <a:latin typeface="Assistant"/>
                  <a:ea typeface="Assistant"/>
                  <a:cs typeface="Assistant"/>
                  <a:sym typeface="Assistant"/>
                </a:rPr>
                <a:t>သင်မည်သို့ ဆက်သွယ်ဆောင်ရွက်မည်နည်း။</a:t>
              </a:r>
              <a:endParaRPr sz="7200" b="1" dirty="0">
                <a:solidFill>
                  <a:srgbClr val="342D29"/>
                </a:solidFill>
                <a:latin typeface="Assistant"/>
                <a:ea typeface="Assistant"/>
                <a:cs typeface="Assistant"/>
                <a:sym typeface="Assistant"/>
              </a:endParaRPr>
            </a:p>
          </p:txBody>
        </p:sp>
        <p:sp>
          <p:nvSpPr>
            <p:cNvPr id="178" name="Google Shape;178;gdbc258150f_0_443"/>
            <p:cNvSpPr txBox="1"/>
            <p:nvPr/>
          </p:nvSpPr>
          <p:spPr>
            <a:xfrm>
              <a:off x="0" y="2026920"/>
              <a:ext cx="10126200" cy="6978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Clr>
                  <a:srgbClr val="000000"/>
                </a:buClr>
                <a:buSzPts val="3400"/>
                <a:buFont typeface="Arial"/>
                <a:buNone/>
              </a:pPr>
              <a:endParaRPr sz="3400" b="1" i="0" u="none" strike="noStrike" cap="none">
                <a:solidFill>
                  <a:srgbClr val="342D29"/>
                </a:solidFill>
                <a:latin typeface="Assistant"/>
                <a:ea typeface="Assistant"/>
                <a:cs typeface="Assistant"/>
                <a:sym typeface="Assistant"/>
              </a:endParaRPr>
            </a:p>
          </p:txBody>
        </p:sp>
      </p:grpSp>
      <p:sp>
        <p:nvSpPr>
          <p:cNvPr id="179" name="Google Shape;179;gdbc258150f_0_443"/>
          <p:cNvSpPr/>
          <p:nvPr/>
        </p:nvSpPr>
        <p:spPr>
          <a:xfrm>
            <a:off x="17045355" y="5600700"/>
            <a:ext cx="33000" cy="1905000"/>
          </a:xfrm>
          <a:prstGeom prst="rect">
            <a:avLst/>
          </a:prstGeom>
          <a:solidFill>
            <a:srgbClr val="D4C0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0" name="Google Shape;180;gdbc258150f_0_443"/>
          <p:cNvPicPr preferRelativeResize="0"/>
          <p:nvPr/>
        </p:nvPicPr>
        <p:blipFill rotWithShape="1">
          <a:blip r:embed="rId3">
            <a:alphaModFix/>
          </a:blip>
          <a:srcRect/>
          <a:stretch/>
        </p:blipFill>
        <p:spPr>
          <a:xfrm>
            <a:off x="15305502" y="261999"/>
            <a:ext cx="2557976" cy="125013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dbc258150f_0_457"/>
          <p:cNvSpPr/>
          <p:nvPr/>
        </p:nvSpPr>
        <p:spPr>
          <a:xfrm>
            <a:off x="182880" y="2367375"/>
            <a:ext cx="17937720" cy="6593745"/>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chemeClr val="dk1"/>
              </a:buClr>
              <a:buSzPts val="1100"/>
              <a:buFont typeface="Arial"/>
              <a:buNone/>
            </a:pPr>
            <a:r>
              <a:rPr lang="en-US" sz="5600" dirty="0"/>
              <a:t>• </a:t>
            </a:r>
            <a:r>
              <a:rPr lang="my-MM" sz="5600" dirty="0"/>
              <a:t>	</a:t>
            </a:r>
            <a:r>
              <a:rPr lang="my-MM" sz="3600" dirty="0"/>
              <a:t>သင်အဓိကပေးလိုသော သတင်းစကားနှင့် ကိုက်ညီကာ စကားလုံးအသုံးအနှုန်းများသည်လည်း </a:t>
            </a:r>
          </a:p>
          <a:p>
            <a:pPr marL="0" marR="0" lvl="0" indent="0" rtl="0">
              <a:lnSpc>
                <a:spcPct val="100000"/>
              </a:lnSpc>
              <a:spcBef>
                <a:spcPts val="0"/>
              </a:spcBef>
              <a:spcAft>
                <a:spcPts val="0"/>
              </a:spcAft>
              <a:buClr>
                <a:schemeClr val="dk1"/>
              </a:buClr>
              <a:buSzPts val="1100"/>
              <a:buFont typeface="Arial"/>
              <a:buNone/>
            </a:pPr>
            <a:r>
              <a:rPr lang="my-MM" sz="3600" dirty="0"/>
              <a:t>	လိုက်လျောညီထွေ ရှိပါစေ။</a:t>
            </a:r>
          </a:p>
          <a:p>
            <a:pPr marL="0" marR="0" lvl="0" indent="0" rtl="0">
              <a:lnSpc>
                <a:spcPct val="100000"/>
              </a:lnSpc>
              <a:spcBef>
                <a:spcPts val="0"/>
              </a:spcBef>
              <a:spcAft>
                <a:spcPts val="0"/>
              </a:spcAft>
              <a:buClr>
                <a:schemeClr val="dk1"/>
              </a:buClr>
              <a:buSzPts val="1100"/>
              <a:buFont typeface="Arial"/>
              <a:buNone/>
            </a:pPr>
            <a:endParaRPr sz="3600" dirty="0"/>
          </a:p>
          <a:p>
            <a:pPr marL="0" marR="0" lvl="0" indent="0" rtl="0">
              <a:lnSpc>
                <a:spcPct val="100000"/>
              </a:lnSpc>
              <a:spcBef>
                <a:spcPts val="0"/>
              </a:spcBef>
              <a:spcAft>
                <a:spcPts val="0"/>
              </a:spcAft>
              <a:buClr>
                <a:schemeClr val="dk1"/>
              </a:buClr>
              <a:buSzPts val="1100"/>
              <a:buFont typeface="Arial"/>
              <a:buNone/>
            </a:pPr>
            <a:r>
              <a:rPr lang="en-US" sz="3600" dirty="0"/>
              <a:t>• </a:t>
            </a:r>
            <a:r>
              <a:rPr lang="my-MM" sz="3600" dirty="0"/>
              <a:t>	ဆွဲဆောင်မှုရှိပြီး လွယ်လွယ်ကူကူ မှတ်မိသိရှိအောင်ပြုလုပ်ပါ - </a:t>
            </a:r>
          </a:p>
          <a:p>
            <a:pPr marL="0" marR="0" lvl="0" indent="0" rtl="0">
              <a:lnSpc>
                <a:spcPct val="100000"/>
              </a:lnSpc>
              <a:spcBef>
                <a:spcPts val="0"/>
              </a:spcBef>
              <a:spcAft>
                <a:spcPts val="0"/>
              </a:spcAft>
              <a:buClr>
                <a:schemeClr val="dk1"/>
              </a:buClr>
              <a:buSzPts val="1100"/>
              <a:buFont typeface="Arial"/>
              <a:buNone/>
            </a:pPr>
            <a:r>
              <a:rPr lang="my-MM" sz="3600" dirty="0"/>
              <a:t>	အရောင်များ၊ စာလုံးဖောင့်များ၊ အမှတ်တံဆိပ်လိုဂိုများ၊ ရုပ်ပုံများ</a:t>
            </a:r>
          </a:p>
          <a:p>
            <a:pPr marL="0" marR="0" lvl="0" indent="0" rtl="0">
              <a:lnSpc>
                <a:spcPct val="100000"/>
              </a:lnSpc>
              <a:spcBef>
                <a:spcPts val="0"/>
              </a:spcBef>
              <a:spcAft>
                <a:spcPts val="0"/>
              </a:spcAft>
              <a:buClr>
                <a:schemeClr val="dk1"/>
              </a:buClr>
              <a:buSzPts val="1100"/>
              <a:buFont typeface="Arial"/>
              <a:buNone/>
            </a:pPr>
            <a:r>
              <a:rPr lang="my-MM" sz="3600" dirty="0"/>
              <a:t> </a:t>
            </a:r>
            <a:endParaRPr sz="3600" dirty="0"/>
          </a:p>
          <a:p>
            <a:pPr marL="0" marR="0" lvl="0" indent="0" rtl="0">
              <a:lnSpc>
                <a:spcPct val="100000"/>
              </a:lnSpc>
              <a:spcBef>
                <a:spcPts val="0"/>
              </a:spcBef>
              <a:spcAft>
                <a:spcPts val="0"/>
              </a:spcAft>
              <a:buClr>
                <a:schemeClr val="dk1"/>
              </a:buClr>
              <a:buSzPts val="1100"/>
              <a:buFont typeface="Arial"/>
              <a:buNone/>
            </a:pPr>
            <a:r>
              <a:rPr lang="en-US" sz="3600" dirty="0"/>
              <a:t>• </a:t>
            </a:r>
            <a:r>
              <a:rPr lang="my-MM" sz="3600" dirty="0"/>
              <a:t>	လုပ်ဖော်ကိုင်ဖက်များ၊ ပါဝင်ဆောင်ရွက်သူများအတွက် လမ်းညွှန်ချက်များကို ချမှတ်ထားပါ။</a:t>
            </a:r>
            <a:endParaRPr sz="3600" dirty="0"/>
          </a:p>
        </p:txBody>
      </p:sp>
      <p:grpSp>
        <p:nvGrpSpPr>
          <p:cNvPr id="186" name="Google Shape;186;gdbc258150f_0_457"/>
          <p:cNvGrpSpPr/>
          <p:nvPr/>
        </p:nvGrpSpPr>
        <p:grpSpPr>
          <a:xfrm>
            <a:off x="892150" y="895322"/>
            <a:ext cx="14948775" cy="2814168"/>
            <a:chOff x="0" y="-1027504"/>
            <a:chExt cx="19931700" cy="3752224"/>
          </a:xfrm>
        </p:grpSpPr>
        <p:sp>
          <p:nvSpPr>
            <p:cNvPr id="187" name="Google Shape;187;gdbc258150f_0_457"/>
            <p:cNvSpPr txBox="1"/>
            <p:nvPr/>
          </p:nvSpPr>
          <p:spPr>
            <a:xfrm>
              <a:off x="0" y="-1027504"/>
              <a:ext cx="19931700" cy="1319764"/>
            </a:xfrm>
            <a:prstGeom prst="rect">
              <a:avLst/>
            </a:prstGeom>
            <a:noFill/>
            <a:ln>
              <a:noFill/>
            </a:ln>
          </p:spPr>
          <p:txBody>
            <a:bodyPr spcFirstLastPara="1" wrap="square" lIns="0" tIns="0" rIns="0" bIns="0" anchor="t" anchorCtr="0">
              <a:spAutoFit/>
            </a:bodyPr>
            <a:lstStyle/>
            <a:p>
              <a:pPr marL="0" marR="0" lvl="0" indent="0" algn="l" rtl="0">
                <a:lnSpc>
                  <a:spcPct val="134444"/>
                </a:lnSpc>
                <a:spcBef>
                  <a:spcPts val="0"/>
                </a:spcBef>
                <a:spcAft>
                  <a:spcPts val="0"/>
                </a:spcAft>
                <a:buClr>
                  <a:schemeClr val="dk1"/>
                </a:buClr>
                <a:buSzPts val="1100"/>
                <a:buFont typeface="Arial"/>
                <a:buNone/>
              </a:pPr>
              <a:r>
                <a:rPr lang="my-MM" sz="4800" b="1" dirty="0">
                  <a:solidFill>
                    <a:srgbClr val="342D29"/>
                  </a:solidFill>
                  <a:latin typeface="Assistant"/>
                  <a:ea typeface="Assistant"/>
                  <a:cs typeface="Assistant"/>
                  <a:sym typeface="Assistant"/>
                </a:rPr>
                <a:t>သတင်းစကားများသည် မည်သို့မည်ပုံ ရှိသင့်သနည်း။</a:t>
              </a:r>
              <a:endParaRPr sz="7200" b="1" dirty="0">
                <a:solidFill>
                  <a:srgbClr val="342D29"/>
                </a:solidFill>
                <a:latin typeface="Assistant"/>
                <a:ea typeface="Assistant"/>
                <a:cs typeface="Assistant"/>
                <a:sym typeface="Assistant"/>
              </a:endParaRPr>
            </a:p>
          </p:txBody>
        </p:sp>
        <p:sp>
          <p:nvSpPr>
            <p:cNvPr id="188" name="Google Shape;188;gdbc258150f_0_457"/>
            <p:cNvSpPr txBox="1"/>
            <p:nvPr/>
          </p:nvSpPr>
          <p:spPr>
            <a:xfrm>
              <a:off x="0" y="2026920"/>
              <a:ext cx="10126200" cy="6978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Clr>
                  <a:srgbClr val="000000"/>
                </a:buClr>
                <a:buSzPts val="3400"/>
                <a:buFont typeface="Arial"/>
                <a:buNone/>
              </a:pPr>
              <a:endParaRPr sz="3400" b="1" i="0" u="none" strike="noStrike" cap="none">
                <a:solidFill>
                  <a:srgbClr val="342D29"/>
                </a:solidFill>
                <a:latin typeface="Assistant"/>
                <a:ea typeface="Assistant"/>
                <a:cs typeface="Assistant"/>
                <a:sym typeface="Assistant"/>
              </a:endParaRPr>
            </a:p>
          </p:txBody>
        </p:sp>
      </p:grpSp>
      <p:sp>
        <p:nvSpPr>
          <p:cNvPr id="189" name="Google Shape;189;gdbc258150f_0_457"/>
          <p:cNvSpPr/>
          <p:nvPr/>
        </p:nvSpPr>
        <p:spPr>
          <a:xfrm>
            <a:off x="17045355" y="5600700"/>
            <a:ext cx="33000" cy="1905000"/>
          </a:xfrm>
          <a:prstGeom prst="rect">
            <a:avLst/>
          </a:prstGeom>
          <a:solidFill>
            <a:srgbClr val="D4C0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0" name="Google Shape;190;gdbc258150f_0_457"/>
          <p:cNvPicPr preferRelativeResize="0"/>
          <p:nvPr/>
        </p:nvPicPr>
        <p:blipFill rotWithShape="1">
          <a:blip r:embed="rId3">
            <a:alphaModFix/>
          </a:blip>
          <a:srcRect/>
          <a:stretch/>
        </p:blipFill>
        <p:spPr>
          <a:xfrm>
            <a:off x="15305502" y="261999"/>
            <a:ext cx="2557976" cy="125013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TotalTime>
  <Words>3709</Words>
  <Application>Microsoft Office PowerPoint</Application>
  <PresentationFormat>Custom</PresentationFormat>
  <Paragraphs>198</Paragraphs>
  <Slides>20</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Myanmar Text</vt:lpstr>
      <vt:lpstr>Noto Sans Symbols</vt:lpstr>
      <vt:lpstr>Lato</vt:lpstr>
      <vt:lpstr>Calibri</vt:lpstr>
      <vt:lpstr>Assistant</vt:lpstr>
      <vt:lpstr>Arial</vt:lpstr>
      <vt:lpstr>Cormorant Garamond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Linditsch Claudia</dc:creator>
  <cp:lastModifiedBy>MOE</cp:lastModifiedBy>
  <cp:revision>25</cp:revision>
  <dcterms:created xsi:type="dcterms:W3CDTF">2006-08-16T00:00:00Z</dcterms:created>
  <dcterms:modified xsi:type="dcterms:W3CDTF">2022-11-19T12:29:37Z</dcterms:modified>
</cp:coreProperties>
</file>